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1" r:id="rId5"/>
    <p:sldMasterId id="2147484592" r:id="rId6"/>
    <p:sldMasterId id="2147484625" r:id="rId7"/>
    <p:sldMasterId id="2147484628" r:id="rId8"/>
  </p:sldMasterIdLst>
  <p:notesMasterIdLst>
    <p:notesMasterId r:id="rId44"/>
  </p:notesMasterIdLst>
  <p:handoutMasterIdLst>
    <p:handoutMasterId r:id="rId45"/>
  </p:handoutMasterIdLst>
  <p:sldIdLst>
    <p:sldId id="2076137265" r:id="rId9"/>
    <p:sldId id="2076137778" r:id="rId10"/>
    <p:sldId id="2076137634" r:id="rId11"/>
    <p:sldId id="2076137743" r:id="rId12"/>
    <p:sldId id="2076137637" r:id="rId13"/>
    <p:sldId id="2076137742" r:id="rId14"/>
    <p:sldId id="2076137635" r:id="rId15"/>
    <p:sldId id="2076137744" r:id="rId16"/>
    <p:sldId id="2076137640" r:id="rId17"/>
    <p:sldId id="2076137765" r:id="rId18"/>
    <p:sldId id="2076137766" r:id="rId19"/>
    <p:sldId id="2076137768" r:id="rId20"/>
    <p:sldId id="2076137770" r:id="rId21"/>
    <p:sldId id="2076137767" r:id="rId22"/>
    <p:sldId id="2076137771" r:id="rId23"/>
    <p:sldId id="2076137772" r:id="rId24"/>
    <p:sldId id="2076137773" r:id="rId25"/>
    <p:sldId id="2076137774" r:id="rId26"/>
    <p:sldId id="2076137776" r:id="rId27"/>
    <p:sldId id="2076137642" r:id="rId28"/>
    <p:sldId id="2076137641" r:id="rId29"/>
    <p:sldId id="2076137646" r:id="rId30"/>
    <p:sldId id="2076137648" r:id="rId31"/>
    <p:sldId id="2076137643" r:id="rId32"/>
    <p:sldId id="2076137645" r:id="rId33"/>
    <p:sldId id="2076137647" r:id="rId34"/>
    <p:sldId id="2076137649" r:id="rId35"/>
    <p:sldId id="2076137650" r:id="rId36"/>
    <p:sldId id="2076137651" r:id="rId37"/>
    <p:sldId id="2076137785" r:id="rId38"/>
    <p:sldId id="2076137598" r:id="rId39"/>
    <p:sldId id="2076137599" r:id="rId40"/>
    <p:sldId id="2076137600" r:id="rId41"/>
    <p:sldId id="2076137601" r:id="rId42"/>
    <p:sldId id="2076137780"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5ADF7EB3-1D7A-499A-A795-49519C293B07}">
          <p14:sldIdLst>
            <p14:sldId id="2076137265"/>
            <p14:sldId id="2076137778"/>
          </p14:sldIdLst>
        </p14:section>
        <p14:section name="Context" id="{59990991-290D-40F5-89C1-8F41224C9ECD}">
          <p14:sldIdLst>
            <p14:sldId id="2076137634"/>
            <p14:sldId id="2076137743"/>
            <p14:sldId id="2076137637"/>
            <p14:sldId id="2076137742"/>
            <p14:sldId id="2076137635"/>
            <p14:sldId id="2076137744"/>
            <p14:sldId id="2076137640"/>
            <p14:sldId id="2076137765"/>
            <p14:sldId id="2076137766"/>
            <p14:sldId id="2076137768"/>
            <p14:sldId id="2076137770"/>
            <p14:sldId id="2076137767"/>
            <p14:sldId id="2076137771"/>
            <p14:sldId id="2076137772"/>
            <p14:sldId id="2076137773"/>
            <p14:sldId id="2076137774"/>
            <p14:sldId id="2076137776"/>
          </p14:sldIdLst>
        </p14:section>
        <p14:section name="Industry scenarios" id="{6A45D09C-0A73-4403-81FE-CDB4469D088C}">
          <p14:sldIdLst>
            <p14:sldId id="2076137642"/>
            <p14:sldId id="2076137641"/>
            <p14:sldId id="2076137646"/>
            <p14:sldId id="2076137648"/>
            <p14:sldId id="2076137643"/>
            <p14:sldId id="2076137645"/>
            <p14:sldId id="2076137647"/>
            <p14:sldId id="2076137649"/>
            <p14:sldId id="2076137650"/>
            <p14:sldId id="2076137651"/>
          </p14:sldIdLst>
        </p14:section>
        <p14:section name="Value Proposition" id="{EFE4BEB7-5953-4024-A156-2342E86387D2}">
          <p14:sldIdLst>
            <p14:sldId id="2076137785"/>
            <p14:sldId id="2076137598"/>
            <p14:sldId id="2076137599"/>
            <p14:sldId id="2076137600"/>
            <p14:sldId id="2076137601"/>
          </p14:sldIdLst>
        </p14:section>
        <p14:section name="Call to Action" id="{53976986-3495-4751-99C4-6644EDF12CDE}">
          <p14:sldIdLst>
            <p14:sldId id="20761377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2CFF1"/>
    <a:srgbClr val="EBEBEB"/>
    <a:srgbClr val="3C3C41"/>
    <a:srgbClr val="FFFFFF"/>
    <a:srgbClr val="000000"/>
    <a:srgbClr val="0078D4"/>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EB12BD-B0DF-4141-B154-DACC223C6671}" v="65" dt="2021-06-23T01:50:37.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60" autoAdjust="0"/>
  </p:normalViewPr>
  <p:slideViewPr>
    <p:cSldViewPr snapToGrid="0">
      <p:cViewPr varScale="1">
        <p:scale>
          <a:sx n="122" d="100"/>
          <a:sy n="122" d="100"/>
        </p:scale>
        <p:origin x="924"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ney Andrews (SeeSharpRun.NET)" userId="bf6b72ff-c0a4-4541-889d-4072e9e5979f" providerId="ADAL" clId="{B1EB12BD-B0DF-4141-B154-DACC223C6671}"/>
    <pc:docChg chg="undo custSel addSld delSld modSld addSection modSection">
      <pc:chgData name="Sidney Andrews (SeeSharpRun.NET)" userId="bf6b72ff-c0a4-4541-889d-4072e9e5979f" providerId="ADAL" clId="{B1EB12BD-B0DF-4141-B154-DACC223C6671}" dt="2021-06-17T15:53:29.038" v="366" actId="729"/>
      <pc:docMkLst>
        <pc:docMk/>
      </pc:docMkLst>
      <pc:sldChg chg="add del">
        <pc:chgData name="Sidney Andrews (SeeSharpRun.NET)" userId="bf6b72ff-c0a4-4541-889d-4072e9e5979f" providerId="ADAL" clId="{B1EB12BD-B0DF-4141-B154-DACC223C6671}" dt="2021-06-17T15:53:16.106" v="362" actId="47"/>
        <pc:sldMkLst>
          <pc:docMk/>
          <pc:sldMk cId="567831418" sldId="2058"/>
        </pc:sldMkLst>
      </pc:sldChg>
      <pc:sldChg chg="modSp new mod modShow">
        <pc:chgData name="Sidney Andrews (SeeSharpRun.NET)" userId="bf6b72ff-c0a4-4541-889d-4072e9e5979f" providerId="ADAL" clId="{B1EB12BD-B0DF-4141-B154-DACC223C6671}" dt="2021-06-17T15:32:02.874" v="92" actId="207"/>
        <pc:sldMkLst>
          <pc:docMk/>
          <pc:sldMk cId="2566343445" sldId="2076137778"/>
        </pc:sldMkLst>
        <pc:spChg chg="mod">
          <ac:chgData name="Sidney Andrews (SeeSharpRun.NET)" userId="bf6b72ff-c0a4-4541-889d-4072e9e5979f" providerId="ADAL" clId="{B1EB12BD-B0DF-4141-B154-DACC223C6671}" dt="2021-06-17T15:22:51.051" v="12" actId="20577"/>
          <ac:spMkLst>
            <pc:docMk/>
            <pc:sldMk cId="2566343445" sldId="2076137778"/>
            <ac:spMk id="2" creationId="{A4DEE562-E224-4A0D-8392-28C172F3AA9D}"/>
          </ac:spMkLst>
        </pc:spChg>
        <pc:spChg chg="mod">
          <ac:chgData name="Sidney Andrews (SeeSharpRun.NET)" userId="bf6b72ff-c0a4-4541-889d-4072e9e5979f" providerId="ADAL" clId="{B1EB12BD-B0DF-4141-B154-DACC223C6671}" dt="2021-06-17T15:32:02.874" v="92" actId="207"/>
          <ac:spMkLst>
            <pc:docMk/>
            <pc:sldMk cId="2566343445" sldId="2076137778"/>
            <ac:spMk id="3" creationId="{6DEAFB77-9BA5-4089-AB31-038A4658EA6A}"/>
          </ac:spMkLst>
        </pc:spChg>
      </pc:sldChg>
      <pc:sldChg chg="addSp delSp modSp new del mod modClrScheme chgLayout">
        <pc:chgData name="Sidney Andrews (SeeSharpRun.NET)" userId="bf6b72ff-c0a4-4541-889d-4072e9e5979f" providerId="ADAL" clId="{B1EB12BD-B0DF-4141-B154-DACC223C6671}" dt="2021-06-17T15:53:18.482" v="363" actId="47"/>
        <pc:sldMkLst>
          <pc:docMk/>
          <pc:sldMk cId="2013487557" sldId="2076137779"/>
        </pc:sldMkLst>
        <pc:spChg chg="del">
          <ac:chgData name="Sidney Andrews (SeeSharpRun.NET)" userId="bf6b72ff-c0a4-4541-889d-4072e9e5979f" providerId="ADAL" clId="{B1EB12BD-B0DF-4141-B154-DACC223C6671}" dt="2021-06-17T15:47:01.182" v="94" actId="700"/>
          <ac:spMkLst>
            <pc:docMk/>
            <pc:sldMk cId="2013487557" sldId="2076137779"/>
            <ac:spMk id="2" creationId="{D7ABD413-8483-4847-B1BB-872DBD306362}"/>
          </ac:spMkLst>
        </pc:spChg>
        <pc:spChg chg="del mod ord">
          <ac:chgData name="Sidney Andrews (SeeSharpRun.NET)" userId="bf6b72ff-c0a4-4541-889d-4072e9e5979f" providerId="ADAL" clId="{B1EB12BD-B0DF-4141-B154-DACC223C6671}" dt="2021-06-17T15:47:01.182" v="94" actId="700"/>
          <ac:spMkLst>
            <pc:docMk/>
            <pc:sldMk cId="2013487557" sldId="2076137779"/>
            <ac:spMk id="3" creationId="{B12EB4F7-6840-4490-85F5-048821C9655F}"/>
          </ac:spMkLst>
        </pc:spChg>
        <pc:spChg chg="del mod ord">
          <ac:chgData name="Sidney Andrews (SeeSharpRun.NET)" userId="bf6b72ff-c0a4-4541-889d-4072e9e5979f" providerId="ADAL" clId="{B1EB12BD-B0DF-4141-B154-DACC223C6671}" dt="2021-06-17T15:47:01.182" v="94" actId="700"/>
          <ac:spMkLst>
            <pc:docMk/>
            <pc:sldMk cId="2013487557" sldId="2076137779"/>
            <ac:spMk id="4" creationId="{689572BE-B608-4659-B31C-0BF1ABBC9D71}"/>
          </ac:spMkLst>
        </pc:spChg>
        <pc:spChg chg="del">
          <ac:chgData name="Sidney Andrews (SeeSharpRun.NET)" userId="bf6b72ff-c0a4-4541-889d-4072e9e5979f" providerId="ADAL" clId="{B1EB12BD-B0DF-4141-B154-DACC223C6671}" dt="2021-06-17T15:47:01.182" v="94" actId="700"/>
          <ac:spMkLst>
            <pc:docMk/>
            <pc:sldMk cId="2013487557" sldId="2076137779"/>
            <ac:spMk id="5" creationId="{16504BEF-E1ED-467A-B4F7-A51D1607EAEE}"/>
          </ac:spMkLst>
        </pc:spChg>
        <pc:spChg chg="del mod ord">
          <ac:chgData name="Sidney Andrews (SeeSharpRun.NET)" userId="bf6b72ff-c0a4-4541-889d-4072e9e5979f" providerId="ADAL" clId="{B1EB12BD-B0DF-4141-B154-DACC223C6671}" dt="2021-06-17T15:47:42.091" v="101" actId="478"/>
          <ac:spMkLst>
            <pc:docMk/>
            <pc:sldMk cId="2013487557" sldId="2076137779"/>
            <ac:spMk id="6" creationId="{ED166065-E474-4D77-BF24-392CDEC955CA}"/>
          </ac:spMkLst>
        </pc:spChg>
        <pc:spChg chg="add del mod ord">
          <ac:chgData name="Sidney Andrews (SeeSharpRun.NET)" userId="bf6b72ff-c0a4-4541-889d-4072e9e5979f" providerId="ADAL" clId="{B1EB12BD-B0DF-4141-B154-DACC223C6671}" dt="2021-06-17T15:47:04.884" v="95" actId="700"/>
          <ac:spMkLst>
            <pc:docMk/>
            <pc:sldMk cId="2013487557" sldId="2076137779"/>
            <ac:spMk id="7" creationId="{66AD3673-FE67-4726-874D-DF6E840EEA33}"/>
          </ac:spMkLst>
        </pc:spChg>
        <pc:spChg chg="add del mod ord">
          <ac:chgData name="Sidney Andrews (SeeSharpRun.NET)" userId="bf6b72ff-c0a4-4541-889d-4072e9e5979f" providerId="ADAL" clId="{B1EB12BD-B0DF-4141-B154-DACC223C6671}" dt="2021-06-17T15:47:04.884" v="95" actId="700"/>
          <ac:spMkLst>
            <pc:docMk/>
            <pc:sldMk cId="2013487557" sldId="2076137779"/>
            <ac:spMk id="8" creationId="{07212F7C-0A97-42CD-97EC-542DA7179F18}"/>
          </ac:spMkLst>
        </pc:spChg>
        <pc:spChg chg="add del mod ord">
          <ac:chgData name="Sidney Andrews (SeeSharpRun.NET)" userId="bf6b72ff-c0a4-4541-889d-4072e9e5979f" providerId="ADAL" clId="{B1EB12BD-B0DF-4141-B154-DACC223C6671}" dt="2021-06-17T15:47:10.802" v="96" actId="700"/>
          <ac:spMkLst>
            <pc:docMk/>
            <pc:sldMk cId="2013487557" sldId="2076137779"/>
            <ac:spMk id="9" creationId="{0D9A5227-D054-4BCA-97EF-621E2BF4089F}"/>
          </ac:spMkLst>
        </pc:spChg>
        <pc:spChg chg="add del mod ord">
          <ac:chgData name="Sidney Andrews (SeeSharpRun.NET)" userId="bf6b72ff-c0a4-4541-889d-4072e9e5979f" providerId="ADAL" clId="{B1EB12BD-B0DF-4141-B154-DACC223C6671}" dt="2021-06-17T15:47:10.802" v="96" actId="700"/>
          <ac:spMkLst>
            <pc:docMk/>
            <pc:sldMk cId="2013487557" sldId="2076137779"/>
            <ac:spMk id="10" creationId="{C9FA3593-131F-4B81-8E1A-28ADDBA5E38E}"/>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1" creationId="{E7C19BDB-1E40-4691-833A-B132C4426049}"/>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2" creationId="{772F96D4-C794-4260-B537-4CB4CF6CE71F}"/>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3" creationId="{096AC56B-ED1A-48D5-8E5F-641D9B19F9BF}"/>
          </ac:spMkLst>
        </pc:spChg>
        <pc:spChg chg="add del mod ord">
          <ac:chgData name="Sidney Andrews (SeeSharpRun.NET)" userId="bf6b72ff-c0a4-4541-889d-4072e9e5979f" providerId="ADAL" clId="{B1EB12BD-B0DF-4141-B154-DACC223C6671}" dt="2021-06-17T15:47:24.591" v="98" actId="700"/>
          <ac:spMkLst>
            <pc:docMk/>
            <pc:sldMk cId="2013487557" sldId="2076137779"/>
            <ac:spMk id="14" creationId="{21A47E6A-3D63-4CDC-BF48-99F89A3C45CB}"/>
          </ac:spMkLst>
        </pc:spChg>
        <pc:spChg chg="add del mod ord">
          <ac:chgData name="Sidney Andrews (SeeSharpRun.NET)" userId="bf6b72ff-c0a4-4541-889d-4072e9e5979f" providerId="ADAL" clId="{B1EB12BD-B0DF-4141-B154-DACC223C6671}" dt="2021-06-17T15:47:24.591" v="98" actId="700"/>
          <ac:spMkLst>
            <pc:docMk/>
            <pc:sldMk cId="2013487557" sldId="2076137779"/>
            <ac:spMk id="15" creationId="{3051011D-BD53-4B3F-8612-B43A3E2512A9}"/>
          </ac:spMkLst>
        </pc:spChg>
        <pc:spChg chg="add del mod ord">
          <ac:chgData name="Sidney Andrews (SeeSharpRun.NET)" userId="bf6b72ff-c0a4-4541-889d-4072e9e5979f" providerId="ADAL" clId="{B1EB12BD-B0DF-4141-B154-DACC223C6671}" dt="2021-06-17T15:47:28.083" v="99" actId="700"/>
          <ac:spMkLst>
            <pc:docMk/>
            <pc:sldMk cId="2013487557" sldId="2076137779"/>
            <ac:spMk id="16" creationId="{991DE22B-5E44-4D84-B1A9-9ACCD83F4BBD}"/>
          </ac:spMkLst>
        </pc:spChg>
        <pc:spChg chg="add del mod ord">
          <ac:chgData name="Sidney Andrews (SeeSharpRun.NET)" userId="bf6b72ff-c0a4-4541-889d-4072e9e5979f" providerId="ADAL" clId="{B1EB12BD-B0DF-4141-B154-DACC223C6671}" dt="2021-06-17T15:47:28.083" v="99" actId="700"/>
          <ac:spMkLst>
            <pc:docMk/>
            <pc:sldMk cId="2013487557" sldId="2076137779"/>
            <ac:spMk id="17" creationId="{325F2499-5863-46A9-85AD-9FDC026DB3BE}"/>
          </ac:spMkLst>
        </pc:spChg>
        <pc:spChg chg="add del mod ord">
          <ac:chgData name="Sidney Andrews (SeeSharpRun.NET)" userId="bf6b72ff-c0a4-4541-889d-4072e9e5979f" providerId="ADAL" clId="{B1EB12BD-B0DF-4141-B154-DACC223C6671}" dt="2021-06-17T15:47:38.771" v="100" actId="700"/>
          <ac:spMkLst>
            <pc:docMk/>
            <pc:sldMk cId="2013487557" sldId="2076137779"/>
            <ac:spMk id="18" creationId="{DC2891EB-82C3-4720-A039-FB943207D702}"/>
          </ac:spMkLst>
        </pc:spChg>
        <pc:spChg chg="add del mod ord">
          <ac:chgData name="Sidney Andrews (SeeSharpRun.NET)" userId="bf6b72ff-c0a4-4541-889d-4072e9e5979f" providerId="ADAL" clId="{B1EB12BD-B0DF-4141-B154-DACC223C6671}" dt="2021-06-17T15:47:38.771" v="100" actId="700"/>
          <ac:spMkLst>
            <pc:docMk/>
            <pc:sldMk cId="2013487557" sldId="2076137779"/>
            <ac:spMk id="19" creationId="{8EDC788B-463A-4AB5-94DA-A01894B055D2}"/>
          </ac:spMkLst>
        </pc:spChg>
        <pc:spChg chg="add mod ord">
          <ac:chgData name="Sidney Andrews (SeeSharpRun.NET)" userId="bf6b72ff-c0a4-4541-889d-4072e9e5979f" providerId="ADAL" clId="{B1EB12BD-B0DF-4141-B154-DACC223C6671}" dt="2021-06-17T15:47:50.438" v="145" actId="20577"/>
          <ac:spMkLst>
            <pc:docMk/>
            <pc:sldMk cId="2013487557" sldId="2076137779"/>
            <ac:spMk id="20" creationId="{25514EB8-41D3-4823-9835-A6D27DAA9923}"/>
          </ac:spMkLst>
        </pc:spChg>
        <pc:spChg chg="add mod ord">
          <ac:chgData name="Sidney Andrews (SeeSharpRun.NET)" userId="bf6b72ff-c0a4-4541-889d-4072e9e5979f" providerId="ADAL" clId="{B1EB12BD-B0DF-4141-B154-DACC223C6671}" dt="2021-06-17T15:47:38.771" v="100" actId="700"/>
          <ac:spMkLst>
            <pc:docMk/>
            <pc:sldMk cId="2013487557" sldId="2076137779"/>
            <ac:spMk id="21" creationId="{37DA6DAF-8199-498E-8464-09FC5E21C9C2}"/>
          </ac:spMkLst>
        </pc:spChg>
        <pc:spChg chg="add mod ord">
          <ac:chgData name="Sidney Andrews (SeeSharpRun.NET)" userId="bf6b72ff-c0a4-4541-889d-4072e9e5979f" providerId="ADAL" clId="{B1EB12BD-B0DF-4141-B154-DACC223C6671}" dt="2021-06-17T15:47:38.771" v="100" actId="700"/>
          <ac:spMkLst>
            <pc:docMk/>
            <pc:sldMk cId="2013487557" sldId="2076137779"/>
            <ac:spMk id="22" creationId="{4FE616D4-CAE5-41E3-82E1-0C7F31DF83D1}"/>
          </ac:spMkLst>
        </pc:spChg>
      </pc:sldChg>
      <pc:sldChg chg="addSp modSp new mod modClrScheme modShow chgLayout">
        <pc:chgData name="Sidney Andrews (SeeSharpRun.NET)" userId="bf6b72ff-c0a4-4541-889d-4072e9e5979f" providerId="ADAL" clId="{B1EB12BD-B0DF-4141-B154-DACC223C6671}" dt="2021-06-17T15:53:29.038" v="366" actId="729"/>
        <pc:sldMkLst>
          <pc:docMk/>
          <pc:sldMk cId="2670992674" sldId="2076137780"/>
        </pc:sldMkLst>
        <pc:spChg chg="add mod">
          <ac:chgData name="Sidney Andrews (SeeSharpRun.NET)" userId="bf6b72ff-c0a4-4541-889d-4072e9e5979f" providerId="ADAL" clId="{B1EB12BD-B0DF-4141-B154-DACC223C6671}" dt="2021-06-17T15:50:28.680" v="204" actId="255"/>
          <ac:spMkLst>
            <pc:docMk/>
            <pc:sldMk cId="2670992674" sldId="2076137780"/>
            <ac:spMk id="2" creationId="{9D577E3C-B9DF-4DB3-93AC-F721F7456B8B}"/>
          </ac:spMkLst>
        </pc:spChg>
        <pc:spChg chg="add mod">
          <ac:chgData name="Sidney Andrews (SeeSharpRun.NET)" userId="bf6b72ff-c0a4-4541-889d-4072e9e5979f" providerId="ADAL" clId="{B1EB12BD-B0DF-4141-B154-DACC223C6671}" dt="2021-06-17T15:52:55.782" v="360" actId="120"/>
          <ac:spMkLst>
            <pc:docMk/>
            <pc:sldMk cId="2670992674" sldId="2076137780"/>
            <ac:spMk id="3" creationId="{C9CA5B3E-7E0C-40CB-B3A5-416346F58EA3}"/>
          </ac:spMkLst>
        </pc:spChg>
        <pc:spChg chg="add mod">
          <ac:chgData name="Sidney Andrews (SeeSharpRun.NET)" userId="bf6b72ff-c0a4-4541-889d-4072e9e5979f" providerId="ADAL" clId="{B1EB12BD-B0DF-4141-B154-DACC223C6671}" dt="2021-06-17T15:53:14.295" v="361"/>
          <ac:spMkLst>
            <pc:docMk/>
            <pc:sldMk cId="2670992674" sldId="2076137780"/>
            <ac:spMk id="5" creationId="{B2D63F69-E4C9-4748-B006-D224ADCCA9E3}"/>
          </ac:spMkLst>
        </pc:spChg>
        <pc:picChg chg="add mod modCrop">
          <ac:chgData name="Sidney Andrews (SeeSharpRun.NET)" userId="bf6b72ff-c0a4-4541-889d-4072e9e5979f" providerId="ADAL" clId="{B1EB12BD-B0DF-4141-B154-DACC223C6671}" dt="2021-06-17T15:49:12.529" v="150" actId="732"/>
          <ac:picMkLst>
            <pc:docMk/>
            <pc:sldMk cId="2670992674" sldId="2076137780"/>
            <ac:picMk id="4" creationId="{C674142A-0615-48CB-AE46-D4351F87F1E4}"/>
          </ac:picMkLst>
        </pc:picChg>
      </pc:sldChg>
      <pc:sldMasterChg chg="delSldLayout">
        <pc:chgData name="Sidney Andrews (SeeSharpRun.NET)" userId="bf6b72ff-c0a4-4541-889d-4072e9e5979f" providerId="ADAL" clId="{B1EB12BD-B0DF-4141-B154-DACC223C6671}" dt="2021-06-17T15:53:16.106" v="362" actId="47"/>
        <pc:sldMasterMkLst>
          <pc:docMk/>
          <pc:sldMasterMk cId="1914630884" sldId="2147484581"/>
        </pc:sldMasterMkLst>
        <pc:sldLayoutChg chg="del">
          <pc:chgData name="Sidney Andrews (SeeSharpRun.NET)" userId="bf6b72ff-c0a4-4541-889d-4072e9e5979f" providerId="ADAL" clId="{B1EB12BD-B0DF-4141-B154-DACC223C6671}" dt="2021-06-17T15:53:16.106" v="362" actId="47"/>
          <pc:sldLayoutMkLst>
            <pc:docMk/>
            <pc:sldMasterMk cId="1914630884" sldId="2147484581"/>
            <pc:sldLayoutMk cId="1986503440" sldId="2147484628"/>
          </pc:sldLayoutMkLst>
        </pc:sldLayoutChg>
      </pc:sldMasterChg>
    </pc:docChg>
  </pc:docChgLst>
  <pc:docChgLst>
    <pc:chgData name="Sidney Andrews" userId="bf6b72ff-c0a4-4541-889d-4072e9e5979f" providerId="ADAL" clId="{B1EB12BD-B0DF-4141-B154-DACC223C6671}"/>
    <pc:docChg chg="undo redo custSel addSld delSld modSld delSection modSection">
      <pc:chgData name="Sidney Andrews" userId="bf6b72ff-c0a4-4541-889d-4072e9e5979f" providerId="ADAL" clId="{B1EB12BD-B0DF-4141-B154-DACC223C6671}" dt="2021-06-23T01:52:24.128" v="384" actId="20577"/>
      <pc:docMkLst>
        <pc:docMk/>
      </pc:docMkLst>
      <pc:sldChg chg="modSp mod">
        <pc:chgData name="Sidney Andrews" userId="bf6b72ff-c0a4-4541-889d-4072e9e5979f" providerId="ADAL" clId="{B1EB12BD-B0DF-4141-B154-DACC223C6671}" dt="2021-06-23T01:48:41.615" v="221" actId="255"/>
        <pc:sldMkLst>
          <pc:docMk/>
          <pc:sldMk cId="3505181742" sldId="2076137598"/>
        </pc:sldMkLst>
        <pc:spChg chg="mod">
          <ac:chgData name="Sidney Andrews" userId="bf6b72ff-c0a4-4541-889d-4072e9e5979f" providerId="ADAL" clId="{B1EB12BD-B0DF-4141-B154-DACC223C6671}" dt="2021-06-23T01:48:41.615" v="221" actId="255"/>
          <ac:spMkLst>
            <pc:docMk/>
            <pc:sldMk cId="3505181742" sldId="2076137598"/>
            <ac:spMk id="3" creationId="{83E262E4-F619-4C2C-B70F-70014EB31B88}"/>
          </ac:spMkLst>
        </pc:spChg>
      </pc:sldChg>
      <pc:sldChg chg="modSp mod">
        <pc:chgData name="Sidney Andrews" userId="bf6b72ff-c0a4-4541-889d-4072e9e5979f" providerId="ADAL" clId="{B1EB12BD-B0DF-4141-B154-DACC223C6671}" dt="2021-06-23T01:51:26.284" v="231" actId="20577"/>
        <pc:sldMkLst>
          <pc:docMk/>
          <pc:sldMk cId="104491706" sldId="2076137599"/>
        </pc:sldMkLst>
        <pc:spChg chg="mod">
          <ac:chgData name="Sidney Andrews" userId="bf6b72ff-c0a4-4541-889d-4072e9e5979f" providerId="ADAL" clId="{B1EB12BD-B0DF-4141-B154-DACC223C6671}" dt="2021-06-23T01:51:26.284" v="231" actId="20577"/>
          <ac:spMkLst>
            <pc:docMk/>
            <pc:sldMk cId="104491706" sldId="2076137599"/>
            <ac:spMk id="42" creationId="{05D7C39C-EEBB-E04E-8231-1B9C24A66B01}"/>
          </ac:spMkLst>
        </pc:spChg>
      </pc:sldChg>
      <pc:sldChg chg="modSp mod modNotes modNotesTx">
        <pc:chgData name="Sidney Andrews" userId="bf6b72ff-c0a4-4541-889d-4072e9e5979f" providerId="ADAL" clId="{B1EB12BD-B0DF-4141-B154-DACC223C6671}" dt="2021-06-23T01:52:24.128" v="384" actId="20577"/>
        <pc:sldMkLst>
          <pc:docMk/>
          <pc:sldMk cId="52749444" sldId="2076137600"/>
        </pc:sldMkLst>
        <pc:spChg chg="mod">
          <ac:chgData name="Sidney Andrews" userId="bf6b72ff-c0a4-4541-889d-4072e9e5979f" providerId="ADAL" clId="{B1EB12BD-B0DF-4141-B154-DACC223C6671}" dt="2021-06-23T01:52:19.453" v="377" actId="20577"/>
          <ac:spMkLst>
            <pc:docMk/>
            <pc:sldMk cId="52749444" sldId="2076137600"/>
            <ac:spMk id="49" creationId="{A2755DD5-07D7-CD4E-B1A3-3325FC2E7D3A}"/>
          </ac:spMkLst>
        </pc:spChg>
      </pc:sldChg>
      <pc:sldChg chg="modNotes">
        <pc:chgData name="Sidney Andrews" userId="bf6b72ff-c0a4-4541-889d-4072e9e5979f" providerId="ADAL" clId="{B1EB12BD-B0DF-4141-B154-DACC223C6671}" dt="2021-06-23T01:50:37.436" v="223"/>
        <pc:sldMkLst>
          <pc:docMk/>
          <pc:sldMk cId="3562740431" sldId="2076137647"/>
        </pc:sldMkLst>
      </pc:sldChg>
      <pc:sldChg chg="modNotes">
        <pc:chgData name="Sidney Andrews" userId="bf6b72ff-c0a4-4541-889d-4072e9e5979f" providerId="ADAL" clId="{B1EB12BD-B0DF-4141-B154-DACC223C6671}" dt="2021-06-23T01:50:37.436" v="223"/>
        <pc:sldMkLst>
          <pc:docMk/>
          <pc:sldMk cId="3517596520" sldId="2076137648"/>
        </pc:sldMkLst>
      </pc:sldChg>
      <pc:sldChg chg="modNotes">
        <pc:chgData name="Sidney Andrews" userId="bf6b72ff-c0a4-4541-889d-4072e9e5979f" providerId="ADAL" clId="{B1EB12BD-B0DF-4141-B154-DACC223C6671}" dt="2021-06-23T01:50:37.436" v="223"/>
        <pc:sldMkLst>
          <pc:docMk/>
          <pc:sldMk cId="1358997434" sldId="2076137651"/>
        </pc:sldMkLst>
      </pc:sldChg>
      <pc:sldChg chg="modSp">
        <pc:chgData name="Sidney Andrews" userId="bf6b72ff-c0a4-4541-889d-4072e9e5979f" providerId="ADAL" clId="{B1EB12BD-B0DF-4141-B154-DACC223C6671}" dt="2021-06-23T00:13:54.251" v="4" actId="14826"/>
        <pc:sldMkLst>
          <pc:docMk/>
          <pc:sldMk cId="3066353415" sldId="2076137742"/>
        </pc:sldMkLst>
        <pc:picChg chg="mod">
          <ac:chgData name="Sidney Andrews" userId="bf6b72ff-c0a4-4541-889d-4072e9e5979f" providerId="ADAL" clId="{B1EB12BD-B0DF-4141-B154-DACC223C6671}" dt="2021-06-23T00:13:54.251" v="4" actId="14826"/>
          <ac:picMkLst>
            <pc:docMk/>
            <pc:sldMk cId="3066353415" sldId="2076137742"/>
            <ac:picMk id="5" creationId="{3C703C00-5D41-489D-8335-4A1C8E0F6380}"/>
          </ac:picMkLst>
        </pc:picChg>
      </pc:sldChg>
      <pc:sldChg chg="modSp">
        <pc:chgData name="Sidney Andrews" userId="bf6b72ff-c0a4-4541-889d-4072e9e5979f" providerId="ADAL" clId="{B1EB12BD-B0DF-4141-B154-DACC223C6671}" dt="2021-06-23T00:13:49.833" v="3" actId="14826"/>
        <pc:sldMkLst>
          <pc:docMk/>
          <pc:sldMk cId="512111628" sldId="2076137743"/>
        </pc:sldMkLst>
        <pc:picChg chg="mod">
          <ac:chgData name="Sidney Andrews" userId="bf6b72ff-c0a4-4541-889d-4072e9e5979f" providerId="ADAL" clId="{B1EB12BD-B0DF-4141-B154-DACC223C6671}" dt="2021-06-23T00:13:49.833" v="3" actId="14826"/>
          <ac:picMkLst>
            <pc:docMk/>
            <pc:sldMk cId="512111628" sldId="2076137743"/>
            <ac:picMk id="5" creationId="{3C703C00-5D41-489D-8335-4A1C8E0F6380}"/>
          </ac:picMkLst>
        </pc:picChg>
      </pc:sldChg>
      <pc:sldChg chg="modSp">
        <pc:chgData name="Sidney Andrews" userId="bf6b72ff-c0a4-4541-889d-4072e9e5979f" providerId="ADAL" clId="{B1EB12BD-B0DF-4141-B154-DACC223C6671}" dt="2021-06-23T00:13:58.774" v="5" actId="14826"/>
        <pc:sldMkLst>
          <pc:docMk/>
          <pc:sldMk cId="262258743" sldId="2076137744"/>
        </pc:sldMkLst>
        <pc:picChg chg="mod">
          <ac:chgData name="Sidney Andrews" userId="bf6b72ff-c0a4-4541-889d-4072e9e5979f" providerId="ADAL" clId="{B1EB12BD-B0DF-4141-B154-DACC223C6671}" dt="2021-06-23T00:13:58.774" v="5" actId="14826"/>
          <ac:picMkLst>
            <pc:docMk/>
            <pc:sldMk cId="262258743" sldId="2076137744"/>
            <ac:picMk id="5" creationId="{3C703C00-5D41-489D-8335-4A1C8E0F6380}"/>
          </ac:picMkLst>
        </pc:picChg>
      </pc:sldChg>
      <pc:sldChg chg="modSp mod">
        <pc:chgData name="Sidney Andrews" userId="bf6b72ff-c0a4-4541-889d-4072e9e5979f" providerId="ADAL" clId="{B1EB12BD-B0DF-4141-B154-DACC223C6671}" dt="2021-06-23T01:41:24.904" v="9"/>
        <pc:sldMkLst>
          <pc:docMk/>
          <pc:sldMk cId="1687055591" sldId="2076137765"/>
        </pc:sldMkLst>
        <pc:spChg chg="mod">
          <ac:chgData name="Sidney Andrews" userId="bf6b72ff-c0a4-4541-889d-4072e9e5979f" providerId="ADAL" clId="{B1EB12BD-B0DF-4141-B154-DACC223C6671}" dt="2021-06-23T01:41:24.904" v="9"/>
          <ac:spMkLst>
            <pc:docMk/>
            <pc:sldMk cId="1687055591" sldId="2076137765"/>
            <ac:spMk id="3" creationId="{83E262E4-F619-4C2C-B70F-70014EB31B88}"/>
          </ac:spMkLst>
        </pc:spChg>
      </pc:sldChg>
      <pc:sldChg chg="modSp">
        <pc:chgData name="Sidney Andrews" userId="bf6b72ff-c0a4-4541-889d-4072e9e5979f" providerId="ADAL" clId="{B1EB12BD-B0DF-4141-B154-DACC223C6671}" dt="2021-06-23T00:14:05.722" v="6" actId="14826"/>
        <pc:sldMkLst>
          <pc:docMk/>
          <pc:sldMk cId="3024356265" sldId="2076137767"/>
        </pc:sldMkLst>
        <pc:picChg chg="mod">
          <ac:chgData name="Sidney Andrews" userId="bf6b72ff-c0a4-4541-889d-4072e9e5979f" providerId="ADAL" clId="{B1EB12BD-B0DF-4141-B154-DACC223C6671}" dt="2021-06-23T00:14:05.722" v="6" actId="14826"/>
          <ac:picMkLst>
            <pc:docMk/>
            <pc:sldMk cId="3024356265" sldId="2076137767"/>
            <ac:picMk id="5" creationId="{3C703C00-5D41-489D-8335-4A1C8E0F6380}"/>
          </ac:picMkLst>
        </pc:picChg>
      </pc:sldChg>
      <pc:sldChg chg="modSp">
        <pc:chgData name="Sidney Andrews" userId="bf6b72ff-c0a4-4541-889d-4072e9e5979f" providerId="ADAL" clId="{B1EB12BD-B0DF-4141-B154-DACC223C6671}" dt="2021-06-23T00:14:11.904" v="7" actId="14826"/>
        <pc:sldMkLst>
          <pc:docMk/>
          <pc:sldMk cId="1604377695" sldId="2076137771"/>
        </pc:sldMkLst>
        <pc:picChg chg="mod">
          <ac:chgData name="Sidney Andrews" userId="bf6b72ff-c0a4-4541-889d-4072e9e5979f" providerId="ADAL" clId="{B1EB12BD-B0DF-4141-B154-DACC223C6671}" dt="2021-06-23T00:14:11.904" v="7" actId="14826"/>
          <ac:picMkLst>
            <pc:docMk/>
            <pc:sldMk cId="1604377695" sldId="2076137771"/>
            <ac:picMk id="5" creationId="{3C703C00-5D41-489D-8335-4A1C8E0F6380}"/>
          </ac:picMkLst>
        </pc:picChg>
      </pc:sldChg>
      <pc:sldChg chg="modSp">
        <pc:chgData name="Sidney Andrews" userId="bf6b72ff-c0a4-4541-889d-4072e9e5979f" providerId="ADAL" clId="{B1EB12BD-B0DF-4141-B154-DACC223C6671}" dt="2021-06-23T00:14:16.424" v="8" actId="14826"/>
        <pc:sldMkLst>
          <pc:docMk/>
          <pc:sldMk cId="251612142" sldId="2076137772"/>
        </pc:sldMkLst>
        <pc:picChg chg="mod">
          <ac:chgData name="Sidney Andrews" userId="bf6b72ff-c0a4-4541-889d-4072e9e5979f" providerId="ADAL" clId="{B1EB12BD-B0DF-4141-B154-DACC223C6671}" dt="2021-06-23T00:14:16.424" v="8" actId="14826"/>
          <ac:picMkLst>
            <pc:docMk/>
            <pc:sldMk cId="251612142" sldId="2076137772"/>
            <ac:picMk id="5" creationId="{3C703C00-5D41-489D-8335-4A1C8E0F6380}"/>
          </ac:picMkLst>
        </pc:picChg>
      </pc:sldChg>
      <pc:sldChg chg="modNotes">
        <pc:chgData name="Sidney Andrews" userId="bf6b72ff-c0a4-4541-889d-4072e9e5979f" providerId="ADAL" clId="{B1EB12BD-B0DF-4141-B154-DACC223C6671}" dt="2021-06-23T01:50:37.436" v="223"/>
        <pc:sldMkLst>
          <pc:docMk/>
          <pc:sldMk cId="3435471378" sldId="2076137774"/>
        </pc:sldMkLst>
      </pc:sldChg>
      <pc:sldChg chg="del">
        <pc:chgData name="Sidney Andrews" userId="bf6b72ff-c0a4-4541-889d-4072e9e5979f" providerId="ADAL" clId="{B1EB12BD-B0DF-4141-B154-DACC223C6671}" dt="2021-06-23T01:42:01.736" v="10" actId="47"/>
        <pc:sldMkLst>
          <pc:docMk/>
          <pc:sldMk cId="562124740" sldId="2076137775"/>
        </pc:sldMkLst>
      </pc:sldChg>
      <pc:sldChg chg="modNotes">
        <pc:chgData name="Sidney Andrews" userId="bf6b72ff-c0a4-4541-889d-4072e9e5979f" providerId="ADAL" clId="{B1EB12BD-B0DF-4141-B154-DACC223C6671}" dt="2021-06-23T01:50:37.436" v="223"/>
        <pc:sldMkLst>
          <pc:docMk/>
          <pc:sldMk cId="2498115070" sldId="2076137776"/>
        </pc:sldMkLst>
      </pc:sldChg>
      <pc:sldChg chg="addSp delSp modSp del mod">
        <pc:chgData name="Sidney Andrews" userId="bf6b72ff-c0a4-4541-889d-4072e9e5979f" providerId="ADAL" clId="{B1EB12BD-B0DF-4141-B154-DACC223C6671}" dt="2021-06-23T01:45:57.927" v="100" actId="47"/>
        <pc:sldMkLst>
          <pc:docMk/>
          <pc:sldMk cId="3008533634" sldId="2076137777"/>
        </pc:sldMkLst>
        <pc:spChg chg="add mod ord topLvl">
          <ac:chgData name="Sidney Andrews" userId="bf6b72ff-c0a4-4541-889d-4072e9e5979f" providerId="ADAL" clId="{B1EB12BD-B0DF-4141-B154-DACC223C6671}" dt="2021-06-23T01:45:14.267" v="87" actId="1076"/>
          <ac:spMkLst>
            <pc:docMk/>
            <pc:sldMk cId="3008533634" sldId="2076137777"/>
            <ac:spMk id="3" creationId="{78BB89D3-3910-4008-B2B6-C331DBA898F5}"/>
          </ac:spMkLst>
        </pc:spChg>
        <pc:spChg chg="del">
          <ac:chgData name="Sidney Andrews" userId="bf6b72ff-c0a4-4541-889d-4072e9e5979f" providerId="ADAL" clId="{B1EB12BD-B0DF-4141-B154-DACC223C6671}" dt="2021-06-23T01:42:27.926" v="12" actId="478"/>
          <ac:spMkLst>
            <pc:docMk/>
            <pc:sldMk cId="3008533634" sldId="2076137777"/>
            <ac:spMk id="9" creationId="{3B136C3A-D361-40C4-9407-83BBC625B834}"/>
          </ac:spMkLst>
        </pc:spChg>
        <pc:spChg chg="del">
          <ac:chgData name="Sidney Andrews" userId="bf6b72ff-c0a4-4541-889d-4072e9e5979f" providerId="ADAL" clId="{B1EB12BD-B0DF-4141-B154-DACC223C6671}" dt="2021-06-23T01:42:27.926" v="12" actId="478"/>
          <ac:spMkLst>
            <pc:docMk/>
            <pc:sldMk cId="3008533634" sldId="2076137777"/>
            <ac:spMk id="10" creationId="{925BA67A-F44F-4B89-AA2B-4445E1DC9174}"/>
          </ac:spMkLst>
        </pc:spChg>
        <pc:spChg chg="del">
          <ac:chgData name="Sidney Andrews" userId="bf6b72ff-c0a4-4541-889d-4072e9e5979f" providerId="ADAL" clId="{B1EB12BD-B0DF-4141-B154-DACC223C6671}" dt="2021-06-23T01:42:27.926" v="12" actId="478"/>
          <ac:spMkLst>
            <pc:docMk/>
            <pc:sldMk cId="3008533634" sldId="2076137777"/>
            <ac:spMk id="11" creationId="{5A2F4C19-CDF4-48E9-916F-F59D8E5631F0}"/>
          </ac:spMkLst>
        </pc:spChg>
        <pc:spChg chg="del">
          <ac:chgData name="Sidney Andrews" userId="bf6b72ff-c0a4-4541-889d-4072e9e5979f" providerId="ADAL" clId="{B1EB12BD-B0DF-4141-B154-DACC223C6671}" dt="2021-06-23T01:42:27.926" v="12" actId="478"/>
          <ac:spMkLst>
            <pc:docMk/>
            <pc:sldMk cId="3008533634" sldId="2076137777"/>
            <ac:spMk id="12" creationId="{230B379A-8AF3-48E3-B5D7-885922C1E90D}"/>
          </ac:spMkLst>
        </pc:spChg>
        <pc:spChg chg="mod">
          <ac:chgData name="Sidney Andrews" userId="bf6b72ff-c0a4-4541-889d-4072e9e5979f" providerId="ADAL" clId="{B1EB12BD-B0DF-4141-B154-DACC223C6671}" dt="2021-06-23T01:45:14.267" v="87" actId="1076"/>
          <ac:spMkLst>
            <pc:docMk/>
            <pc:sldMk cId="3008533634" sldId="2076137777"/>
            <ac:spMk id="18" creationId="{06CBCFEB-5056-E149-995B-E9417B3802A6}"/>
          </ac:spMkLst>
        </pc:spChg>
        <pc:spChg chg="mod">
          <ac:chgData name="Sidney Andrews" userId="bf6b72ff-c0a4-4541-889d-4072e9e5979f" providerId="ADAL" clId="{B1EB12BD-B0DF-4141-B154-DACC223C6671}" dt="2021-06-23T01:45:14.267" v="87" actId="1076"/>
          <ac:spMkLst>
            <pc:docMk/>
            <pc:sldMk cId="3008533634" sldId="2076137777"/>
            <ac:spMk id="19" creationId="{35398E06-1565-6A40-AFF4-197E862FA899}"/>
          </ac:spMkLst>
        </pc:spChg>
        <pc:spChg chg="mod">
          <ac:chgData name="Sidney Andrews" userId="bf6b72ff-c0a4-4541-889d-4072e9e5979f" providerId="ADAL" clId="{B1EB12BD-B0DF-4141-B154-DACC223C6671}" dt="2021-06-23T01:45:14.267" v="87" actId="1076"/>
          <ac:spMkLst>
            <pc:docMk/>
            <pc:sldMk cId="3008533634" sldId="2076137777"/>
            <ac:spMk id="21" creationId="{8E95AE3D-DFE2-384C-A09A-4A22437EF32C}"/>
          </ac:spMkLst>
        </pc:spChg>
        <pc:spChg chg="mod">
          <ac:chgData name="Sidney Andrews" userId="bf6b72ff-c0a4-4541-889d-4072e9e5979f" providerId="ADAL" clId="{B1EB12BD-B0DF-4141-B154-DACC223C6671}" dt="2021-06-23T01:45:14.267" v="87" actId="1076"/>
          <ac:spMkLst>
            <pc:docMk/>
            <pc:sldMk cId="3008533634" sldId="2076137777"/>
            <ac:spMk id="22" creationId="{0D7D0C07-F00A-AA40-A5D6-7C80714CA73C}"/>
          </ac:spMkLst>
        </pc:spChg>
        <pc:spChg chg="mod">
          <ac:chgData name="Sidney Andrews" userId="bf6b72ff-c0a4-4541-889d-4072e9e5979f" providerId="ADAL" clId="{B1EB12BD-B0DF-4141-B154-DACC223C6671}" dt="2021-06-23T01:45:14.267" v="87" actId="1076"/>
          <ac:spMkLst>
            <pc:docMk/>
            <pc:sldMk cId="3008533634" sldId="2076137777"/>
            <ac:spMk id="23" creationId="{6FD1451A-1494-E94C-AEB9-8FB5C8BD8A9C}"/>
          </ac:spMkLst>
        </pc:spChg>
        <pc:spChg chg="mod">
          <ac:chgData name="Sidney Andrews" userId="bf6b72ff-c0a4-4541-889d-4072e9e5979f" providerId="ADAL" clId="{B1EB12BD-B0DF-4141-B154-DACC223C6671}" dt="2021-06-23T01:45:14.267" v="87" actId="1076"/>
          <ac:spMkLst>
            <pc:docMk/>
            <pc:sldMk cId="3008533634" sldId="2076137777"/>
            <ac:spMk id="24" creationId="{D3CF2182-4ABA-604F-9E84-4EB07F5C8C5E}"/>
          </ac:spMkLst>
        </pc:spChg>
        <pc:spChg chg="mod">
          <ac:chgData name="Sidney Andrews" userId="bf6b72ff-c0a4-4541-889d-4072e9e5979f" providerId="ADAL" clId="{B1EB12BD-B0DF-4141-B154-DACC223C6671}" dt="2021-06-23T01:45:14.267" v="87" actId="1076"/>
          <ac:spMkLst>
            <pc:docMk/>
            <pc:sldMk cId="3008533634" sldId="2076137777"/>
            <ac:spMk id="25" creationId="{BBE29D55-EEDF-EC4F-8423-68928692EF71}"/>
          </ac:spMkLst>
        </pc:spChg>
        <pc:spChg chg="mod">
          <ac:chgData name="Sidney Andrews" userId="bf6b72ff-c0a4-4541-889d-4072e9e5979f" providerId="ADAL" clId="{B1EB12BD-B0DF-4141-B154-DACC223C6671}" dt="2021-06-23T01:45:14.267" v="87" actId="1076"/>
          <ac:spMkLst>
            <pc:docMk/>
            <pc:sldMk cId="3008533634" sldId="2076137777"/>
            <ac:spMk id="26" creationId="{ADE5D9B2-7A11-084B-A1F1-F01D63D698B2}"/>
          </ac:spMkLst>
        </pc:spChg>
        <pc:spChg chg="mod">
          <ac:chgData name="Sidney Andrews" userId="bf6b72ff-c0a4-4541-889d-4072e9e5979f" providerId="ADAL" clId="{B1EB12BD-B0DF-4141-B154-DACC223C6671}" dt="2021-06-23T01:45:14.267" v="87" actId="1076"/>
          <ac:spMkLst>
            <pc:docMk/>
            <pc:sldMk cId="3008533634" sldId="2076137777"/>
            <ac:spMk id="27" creationId="{C74A107C-71D0-A944-A885-A479DA7E54C1}"/>
          </ac:spMkLst>
        </pc:spChg>
        <pc:spChg chg="mod">
          <ac:chgData name="Sidney Andrews" userId="bf6b72ff-c0a4-4541-889d-4072e9e5979f" providerId="ADAL" clId="{B1EB12BD-B0DF-4141-B154-DACC223C6671}" dt="2021-06-23T01:45:14.267" v="87" actId="1076"/>
          <ac:spMkLst>
            <pc:docMk/>
            <pc:sldMk cId="3008533634" sldId="2076137777"/>
            <ac:spMk id="28" creationId="{1FCAA178-0F85-A848-8BC6-26A889B77097}"/>
          </ac:spMkLst>
        </pc:spChg>
        <pc:spChg chg="mod">
          <ac:chgData name="Sidney Andrews" userId="bf6b72ff-c0a4-4541-889d-4072e9e5979f" providerId="ADAL" clId="{B1EB12BD-B0DF-4141-B154-DACC223C6671}" dt="2021-06-23T01:45:14.267" v="87" actId="1076"/>
          <ac:spMkLst>
            <pc:docMk/>
            <pc:sldMk cId="3008533634" sldId="2076137777"/>
            <ac:spMk id="30" creationId="{A3813D2E-0622-D241-867A-0E385677D5DE}"/>
          </ac:spMkLst>
        </pc:spChg>
        <pc:spChg chg="mod">
          <ac:chgData name="Sidney Andrews" userId="bf6b72ff-c0a4-4541-889d-4072e9e5979f" providerId="ADAL" clId="{B1EB12BD-B0DF-4141-B154-DACC223C6671}" dt="2021-06-23T01:45:14.267" v="87" actId="1076"/>
          <ac:spMkLst>
            <pc:docMk/>
            <pc:sldMk cId="3008533634" sldId="2076137777"/>
            <ac:spMk id="31" creationId="{F0B9E711-5561-A542-B9CA-4D57CD0B9966}"/>
          </ac:spMkLst>
        </pc:spChg>
        <pc:spChg chg="mod">
          <ac:chgData name="Sidney Andrews" userId="bf6b72ff-c0a4-4541-889d-4072e9e5979f" providerId="ADAL" clId="{B1EB12BD-B0DF-4141-B154-DACC223C6671}" dt="2021-06-23T01:45:14.267" v="87" actId="1076"/>
          <ac:spMkLst>
            <pc:docMk/>
            <pc:sldMk cId="3008533634" sldId="2076137777"/>
            <ac:spMk id="32" creationId="{B241916B-7E55-A74C-A184-01C163D5909B}"/>
          </ac:spMkLst>
        </pc:spChg>
        <pc:spChg chg="mod">
          <ac:chgData name="Sidney Andrews" userId="bf6b72ff-c0a4-4541-889d-4072e9e5979f" providerId="ADAL" clId="{B1EB12BD-B0DF-4141-B154-DACC223C6671}" dt="2021-06-23T01:45:14.267" v="87" actId="1076"/>
          <ac:spMkLst>
            <pc:docMk/>
            <pc:sldMk cId="3008533634" sldId="2076137777"/>
            <ac:spMk id="33" creationId="{B6CA3476-2B93-2B4D-9761-59345DC6CE93}"/>
          </ac:spMkLst>
        </pc:spChg>
        <pc:spChg chg="mod">
          <ac:chgData name="Sidney Andrews" userId="bf6b72ff-c0a4-4541-889d-4072e9e5979f" providerId="ADAL" clId="{B1EB12BD-B0DF-4141-B154-DACC223C6671}" dt="2021-06-23T01:45:14.267" v="87" actId="1076"/>
          <ac:spMkLst>
            <pc:docMk/>
            <pc:sldMk cId="3008533634" sldId="2076137777"/>
            <ac:spMk id="34" creationId="{284198C9-BEAB-2C47-89F7-5CE93920817F}"/>
          </ac:spMkLst>
        </pc:spChg>
        <pc:spChg chg="mod">
          <ac:chgData name="Sidney Andrews" userId="bf6b72ff-c0a4-4541-889d-4072e9e5979f" providerId="ADAL" clId="{B1EB12BD-B0DF-4141-B154-DACC223C6671}" dt="2021-06-23T01:45:14.267" v="87" actId="1076"/>
          <ac:spMkLst>
            <pc:docMk/>
            <pc:sldMk cId="3008533634" sldId="2076137777"/>
            <ac:spMk id="36" creationId="{830AA366-C0CF-604F-8676-95423DB44C83}"/>
          </ac:spMkLst>
        </pc:spChg>
        <pc:spChg chg="mod">
          <ac:chgData name="Sidney Andrews" userId="bf6b72ff-c0a4-4541-889d-4072e9e5979f" providerId="ADAL" clId="{B1EB12BD-B0DF-4141-B154-DACC223C6671}" dt="2021-06-23T01:45:14.267" v="87" actId="1076"/>
          <ac:spMkLst>
            <pc:docMk/>
            <pc:sldMk cId="3008533634" sldId="2076137777"/>
            <ac:spMk id="37" creationId="{C03FEA95-C9EE-9A48-BDB7-E2465BDC06FB}"/>
          </ac:spMkLst>
        </pc:spChg>
        <pc:spChg chg="mod">
          <ac:chgData name="Sidney Andrews" userId="bf6b72ff-c0a4-4541-889d-4072e9e5979f" providerId="ADAL" clId="{B1EB12BD-B0DF-4141-B154-DACC223C6671}" dt="2021-06-23T01:45:14.267" v="87" actId="1076"/>
          <ac:spMkLst>
            <pc:docMk/>
            <pc:sldMk cId="3008533634" sldId="2076137777"/>
            <ac:spMk id="38" creationId="{194D1F22-44D5-884B-B99E-7F3FD43ED862}"/>
          </ac:spMkLst>
        </pc:spChg>
        <pc:spChg chg="mod">
          <ac:chgData name="Sidney Andrews" userId="bf6b72ff-c0a4-4541-889d-4072e9e5979f" providerId="ADAL" clId="{B1EB12BD-B0DF-4141-B154-DACC223C6671}" dt="2021-06-23T01:45:14.267" v="87" actId="1076"/>
          <ac:spMkLst>
            <pc:docMk/>
            <pc:sldMk cId="3008533634" sldId="2076137777"/>
            <ac:spMk id="39" creationId="{05F3CD7D-CF12-CD49-BA65-C97A81BA1FBF}"/>
          </ac:spMkLst>
        </pc:spChg>
        <pc:spChg chg="mod">
          <ac:chgData name="Sidney Andrews" userId="bf6b72ff-c0a4-4541-889d-4072e9e5979f" providerId="ADAL" clId="{B1EB12BD-B0DF-4141-B154-DACC223C6671}" dt="2021-06-23T01:45:14.267" v="87" actId="1076"/>
          <ac:spMkLst>
            <pc:docMk/>
            <pc:sldMk cId="3008533634" sldId="2076137777"/>
            <ac:spMk id="40" creationId="{C198CFAD-2380-7D4C-948A-2ECC2BDA49DE}"/>
          </ac:spMkLst>
        </pc:spChg>
        <pc:spChg chg="mod">
          <ac:chgData name="Sidney Andrews" userId="bf6b72ff-c0a4-4541-889d-4072e9e5979f" providerId="ADAL" clId="{B1EB12BD-B0DF-4141-B154-DACC223C6671}" dt="2021-06-23T01:45:14.267" v="87" actId="1076"/>
          <ac:spMkLst>
            <pc:docMk/>
            <pc:sldMk cId="3008533634" sldId="2076137777"/>
            <ac:spMk id="41" creationId="{950EEA3F-DBB3-D448-9103-B0AE089B657B}"/>
          </ac:spMkLst>
        </pc:spChg>
        <pc:spChg chg="mod">
          <ac:chgData name="Sidney Andrews" userId="bf6b72ff-c0a4-4541-889d-4072e9e5979f" providerId="ADAL" clId="{B1EB12BD-B0DF-4141-B154-DACC223C6671}" dt="2021-06-23T01:45:14.267" v="87" actId="1076"/>
          <ac:spMkLst>
            <pc:docMk/>
            <pc:sldMk cId="3008533634" sldId="2076137777"/>
            <ac:spMk id="42" creationId="{5FABDF93-3420-864F-9256-36D13C53CA86}"/>
          </ac:spMkLst>
        </pc:spChg>
        <pc:spChg chg="add mod">
          <ac:chgData name="Sidney Andrews" userId="bf6b72ff-c0a4-4541-889d-4072e9e5979f" providerId="ADAL" clId="{B1EB12BD-B0DF-4141-B154-DACC223C6671}" dt="2021-06-23T01:45:14.267" v="87" actId="1076"/>
          <ac:spMkLst>
            <pc:docMk/>
            <pc:sldMk cId="3008533634" sldId="2076137777"/>
            <ac:spMk id="43" creationId="{86EBF559-3FFB-44A1-838E-E4DAC1C5357D}"/>
          </ac:spMkLst>
        </pc:spChg>
        <pc:spChg chg="add mod">
          <ac:chgData name="Sidney Andrews" userId="bf6b72ff-c0a4-4541-889d-4072e9e5979f" providerId="ADAL" clId="{B1EB12BD-B0DF-4141-B154-DACC223C6671}" dt="2021-06-23T01:45:14.267" v="87" actId="1076"/>
          <ac:spMkLst>
            <pc:docMk/>
            <pc:sldMk cId="3008533634" sldId="2076137777"/>
            <ac:spMk id="44" creationId="{F9BD61B2-AD98-42D6-B457-F35201F3BC91}"/>
          </ac:spMkLst>
        </pc:spChg>
        <pc:spChg chg="add mod">
          <ac:chgData name="Sidney Andrews" userId="bf6b72ff-c0a4-4541-889d-4072e9e5979f" providerId="ADAL" clId="{B1EB12BD-B0DF-4141-B154-DACC223C6671}" dt="2021-06-23T01:45:14.267" v="87" actId="1076"/>
          <ac:spMkLst>
            <pc:docMk/>
            <pc:sldMk cId="3008533634" sldId="2076137777"/>
            <ac:spMk id="45" creationId="{6549CD0F-01D9-4522-911D-8C1AD5165609}"/>
          </ac:spMkLst>
        </pc:spChg>
        <pc:grpChg chg="add del mod">
          <ac:chgData name="Sidney Andrews" userId="bf6b72ff-c0a4-4541-889d-4072e9e5979f" providerId="ADAL" clId="{B1EB12BD-B0DF-4141-B154-DACC223C6671}" dt="2021-06-23T01:42:53.617" v="21" actId="165"/>
          <ac:grpSpMkLst>
            <pc:docMk/>
            <pc:sldMk cId="3008533634" sldId="2076137777"/>
            <ac:grpSpMk id="2" creationId="{D6933411-9488-48FF-9429-719BEB5BC298}"/>
          </ac:grpSpMkLst>
        </pc:grpChg>
        <pc:grpChg chg="add del">
          <ac:chgData name="Sidney Andrews" userId="bf6b72ff-c0a4-4541-889d-4072e9e5979f" providerId="ADAL" clId="{B1EB12BD-B0DF-4141-B154-DACC223C6671}" dt="2021-06-23T01:43:37.597" v="34" actId="164"/>
          <ac:grpSpMkLst>
            <pc:docMk/>
            <pc:sldMk cId="3008533634" sldId="2076137777"/>
            <ac:grpSpMk id="4" creationId="{70123103-B9CB-4522-861A-2F3653DA710C}"/>
          </ac:grpSpMkLst>
        </pc:grpChg>
        <pc:grpChg chg="add mod">
          <ac:chgData name="Sidney Andrews" userId="bf6b72ff-c0a4-4541-889d-4072e9e5979f" providerId="ADAL" clId="{B1EB12BD-B0DF-4141-B154-DACC223C6671}" dt="2021-06-23T01:45:14.267" v="87" actId="1076"/>
          <ac:grpSpMkLst>
            <pc:docMk/>
            <pc:sldMk cId="3008533634" sldId="2076137777"/>
            <ac:grpSpMk id="5" creationId="{A8A5A091-8B03-45CB-9B1F-CF161C21E1A9}"/>
          </ac:grpSpMkLst>
        </pc:grpChg>
        <pc:grpChg chg="add mod">
          <ac:chgData name="Sidney Andrews" userId="bf6b72ff-c0a4-4541-889d-4072e9e5979f" providerId="ADAL" clId="{B1EB12BD-B0DF-4141-B154-DACC223C6671}" dt="2021-06-23T01:45:14.267" v="87" actId="1076"/>
          <ac:grpSpMkLst>
            <pc:docMk/>
            <pc:sldMk cId="3008533634" sldId="2076137777"/>
            <ac:grpSpMk id="6" creationId="{318C5A59-F7A1-417C-BE48-175063862C99}"/>
          </ac:grpSpMkLst>
        </pc:grpChg>
        <pc:grpChg chg="add mod">
          <ac:chgData name="Sidney Andrews" userId="bf6b72ff-c0a4-4541-889d-4072e9e5979f" providerId="ADAL" clId="{B1EB12BD-B0DF-4141-B154-DACC223C6671}" dt="2021-06-23T01:45:14.267" v="87" actId="1076"/>
          <ac:grpSpMkLst>
            <pc:docMk/>
            <pc:sldMk cId="3008533634" sldId="2076137777"/>
            <ac:grpSpMk id="8" creationId="{864A7460-FC15-4451-B8E1-C03EC59FF0D0}"/>
          </ac:grpSpMkLst>
        </pc:grpChg>
        <pc:grpChg chg="add mod">
          <ac:chgData name="Sidney Andrews" userId="bf6b72ff-c0a4-4541-889d-4072e9e5979f" providerId="ADAL" clId="{B1EB12BD-B0DF-4141-B154-DACC223C6671}" dt="2021-06-23T01:45:14.267" v="87" actId="1076"/>
          <ac:grpSpMkLst>
            <pc:docMk/>
            <pc:sldMk cId="3008533634" sldId="2076137777"/>
            <ac:grpSpMk id="13" creationId="{65FBDD43-4CB5-466D-BA84-CD5ECCFC0370}"/>
          </ac:grpSpMkLst>
        </pc:grpChg>
        <pc:grpChg chg="add mod">
          <ac:chgData name="Sidney Andrews" userId="bf6b72ff-c0a4-4541-889d-4072e9e5979f" providerId="ADAL" clId="{B1EB12BD-B0DF-4141-B154-DACC223C6671}" dt="2021-06-23T01:45:14.267" v="87" actId="1076"/>
          <ac:grpSpMkLst>
            <pc:docMk/>
            <pc:sldMk cId="3008533634" sldId="2076137777"/>
            <ac:grpSpMk id="14" creationId="{0C38C055-CC41-4869-BE89-76438C3202B6}"/>
          </ac:grpSpMkLst>
        </pc:grpChg>
        <pc:grpChg chg="mod topLvl">
          <ac:chgData name="Sidney Andrews" userId="bf6b72ff-c0a4-4541-889d-4072e9e5979f" providerId="ADAL" clId="{B1EB12BD-B0DF-4141-B154-DACC223C6671}" dt="2021-06-23T01:45:14.267" v="87" actId="1076"/>
          <ac:grpSpMkLst>
            <pc:docMk/>
            <pc:sldMk cId="3008533634" sldId="2076137777"/>
            <ac:grpSpMk id="17" creationId="{1BBD35C8-96FE-7D4C-92FF-6E482A6DABC1}"/>
          </ac:grpSpMkLst>
        </pc:grpChg>
        <pc:grpChg chg="mod topLvl">
          <ac:chgData name="Sidney Andrews" userId="bf6b72ff-c0a4-4541-889d-4072e9e5979f" providerId="ADAL" clId="{B1EB12BD-B0DF-4141-B154-DACC223C6671}" dt="2021-06-23T01:45:14.267" v="87" actId="1076"/>
          <ac:grpSpMkLst>
            <pc:docMk/>
            <pc:sldMk cId="3008533634" sldId="2076137777"/>
            <ac:grpSpMk id="20" creationId="{55161529-2F16-F442-AFB9-69529FD2DD4C}"/>
          </ac:grpSpMkLst>
        </pc:grpChg>
        <pc:grpChg chg="mod topLvl">
          <ac:chgData name="Sidney Andrews" userId="bf6b72ff-c0a4-4541-889d-4072e9e5979f" providerId="ADAL" clId="{B1EB12BD-B0DF-4141-B154-DACC223C6671}" dt="2021-06-23T01:45:14.267" v="87" actId="1076"/>
          <ac:grpSpMkLst>
            <pc:docMk/>
            <pc:sldMk cId="3008533634" sldId="2076137777"/>
            <ac:grpSpMk id="29" creationId="{2FBA13C7-4333-5B45-904F-89022C132CF9}"/>
          </ac:grpSpMkLst>
        </pc:grpChg>
        <pc:grpChg chg="mod topLvl">
          <ac:chgData name="Sidney Andrews" userId="bf6b72ff-c0a4-4541-889d-4072e9e5979f" providerId="ADAL" clId="{B1EB12BD-B0DF-4141-B154-DACC223C6671}" dt="2021-06-23T01:45:14.267" v="87" actId="1076"/>
          <ac:grpSpMkLst>
            <pc:docMk/>
            <pc:sldMk cId="3008533634" sldId="2076137777"/>
            <ac:grpSpMk id="35" creationId="{E3B072AF-160C-CA44-B7EB-85E025C5622E}"/>
          </ac:grpSpMkLst>
        </pc:grpChg>
      </pc:sldChg>
      <pc:sldChg chg="modSp mod">
        <pc:chgData name="Sidney Andrews" userId="bf6b72ff-c0a4-4541-889d-4072e9e5979f" providerId="ADAL" clId="{B1EB12BD-B0DF-4141-B154-DACC223C6671}" dt="2021-06-17T18:12:54.497" v="2" actId="20577"/>
        <pc:sldMkLst>
          <pc:docMk/>
          <pc:sldMk cId="2566343445" sldId="2076137778"/>
        </pc:sldMkLst>
        <pc:spChg chg="mod">
          <ac:chgData name="Sidney Andrews" userId="bf6b72ff-c0a4-4541-889d-4072e9e5979f" providerId="ADAL" clId="{B1EB12BD-B0DF-4141-B154-DACC223C6671}" dt="2021-06-17T18:12:54.497" v="2" actId="20577"/>
          <ac:spMkLst>
            <pc:docMk/>
            <pc:sldMk cId="2566343445" sldId="2076137778"/>
            <ac:spMk id="3" creationId="{6DEAFB77-9BA5-4089-AB31-038A4658EA6A}"/>
          </ac:spMkLst>
        </pc:spChg>
      </pc:sldChg>
      <pc:sldChg chg="addSp delSp modSp add mod">
        <pc:chgData name="Sidney Andrews" userId="bf6b72ff-c0a4-4541-889d-4072e9e5979f" providerId="ADAL" clId="{B1EB12BD-B0DF-4141-B154-DACC223C6671}" dt="2021-06-23T01:45:56.993" v="99" actId="478"/>
        <pc:sldMkLst>
          <pc:docMk/>
          <pc:sldMk cId="3598720875" sldId="2076137785"/>
        </pc:sldMkLst>
        <pc:spChg chg="mod">
          <ac:chgData name="Sidney Andrews" userId="bf6b72ff-c0a4-4541-889d-4072e9e5979f" providerId="ADAL" clId="{B1EB12BD-B0DF-4141-B154-DACC223C6671}" dt="2021-06-23T01:45:55.374" v="98"/>
          <ac:spMkLst>
            <pc:docMk/>
            <pc:sldMk cId="3598720875" sldId="2076137785"/>
            <ac:spMk id="10" creationId="{AAE96F5C-73F0-4011-80C2-8F47FFC018EB}"/>
          </ac:spMkLst>
        </pc:spChg>
        <pc:spChg chg="mod">
          <ac:chgData name="Sidney Andrews" userId="bf6b72ff-c0a4-4541-889d-4072e9e5979f" providerId="ADAL" clId="{B1EB12BD-B0DF-4141-B154-DACC223C6671}" dt="2021-06-23T01:45:43.236" v="91" actId="1076"/>
          <ac:spMkLst>
            <pc:docMk/>
            <pc:sldMk cId="3598720875" sldId="2076137785"/>
            <ac:spMk id="26" creationId="{247E3C5A-E8C0-433B-842E-848600177AC3}"/>
          </ac:spMkLst>
        </pc:spChg>
        <pc:spChg chg="mod">
          <ac:chgData name="Sidney Andrews" userId="bf6b72ff-c0a4-4541-889d-4072e9e5979f" providerId="ADAL" clId="{B1EB12BD-B0DF-4141-B154-DACC223C6671}" dt="2021-06-23T01:45:43.236" v="91" actId="1076"/>
          <ac:spMkLst>
            <pc:docMk/>
            <pc:sldMk cId="3598720875" sldId="2076137785"/>
            <ac:spMk id="28" creationId="{F89CCF29-2A2E-4C64-8D80-53C564F0AB89}"/>
          </ac:spMkLst>
        </pc:spChg>
        <pc:spChg chg="mod">
          <ac:chgData name="Sidney Andrews" userId="bf6b72ff-c0a4-4541-889d-4072e9e5979f" providerId="ADAL" clId="{B1EB12BD-B0DF-4141-B154-DACC223C6671}" dt="2021-06-23T01:45:43.236" v="91" actId="1076"/>
          <ac:spMkLst>
            <pc:docMk/>
            <pc:sldMk cId="3598720875" sldId="2076137785"/>
            <ac:spMk id="29" creationId="{B040BF39-B78C-4CA6-982D-08FF06332548}"/>
          </ac:spMkLst>
        </pc:spChg>
        <pc:spChg chg="mod">
          <ac:chgData name="Sidney Andrews" userId="bf6b72ff-c0a4-4541-889d-4072e9e5979f" providerId="ADAL" clId="{B1EB12BD-B0DF-4141-B154-DACC223C6671}" dt="2021-06-23T01:45:43.236" v="91" actId="1076"/>
          <ac:spMkLst>
            <pc:docMk/>
            <pc:sldMk cId="3598720875" sldId="2076137785"/>
            <ac:spMk id="30" creationId="{6D5459F1-C638-4B9B-93F6-14287813A32C}"/>
          </ac:spMkLst>
        </pc:spChg>
        <pc:spChg chg="mod">
          <ac:chgData name="Sidney Andrews" userId="bf6b72ff-c0a4-4541-889d-4072e9e5979f" providerId="ADAL" clId="{B1EB12BD-B0DF-4141-B154-DACC223C6671}" dt="2021-06-23T01:45:43.236" v="91" actId="1076"/>
          <ac:spMkLst>
            <pc:docMk/>
            <pc:sldMk cId="3598720875" sldId="2076137785"/>
            <ac:spMk id="31" creationId="{99D805B3-9D3A-4156-B3CD-C104035150C7}"/>
          </ac:spMkLst>
        </pc:spChg>
        <pc:spChg chg="mod">
          <ac:chgData name="Sidney Andrews" userId="bf6b72ff-c0a4-4541-889d-4072e9e5979f" providerId="ADAL" clId="{B1EB12BD-B0DF-4141-B154-DACC223C6671}" dt="2021-06-23T01:45:43.236" v="91" actId="1076"/>
          <ac:spMkLst>
            <pc:docMk/>
            <pc:sldMk cId="3598720875" sldId="2076137785"/>
            <ac:spMk id="32" creationId="{695C18C1-16F5-4D77-B873-DAB77C4F8288}"/>
          </ac:spMkLst>
        </pc:spChg>
        <pc:spChg chg="mod">
          <ac:chgData name="Sidney Andrews" userId="bf6b72ff-c0a4-4541-889d-4072e9e5979f" providerId="ADAL" clId="{B1EB12BD-B0DF-4141-B154-DACC223C6671}" dt="2021-06-23T01:45:43.236" v="91" actId="1076"/>
          <ac:spMkLst>
            <pc:docMk/>
            <pc:sldMk cId="3598720875" sldId="2076137785"/>
            <ac:spMk id="33" creationId="{F12031B0-EA47-4D6E-A559-CE90EFB6BD8A}"/>
          </ac:spMkLst>
        </pc:spChg>
        <pc:spChg chg="mod">
          <ac:chgData name="Sidney Andrews" userId="bf6b72ff-c0a4-4541-889d-4072e9e5979f" providerId="ADAL" clId="{B1EB12BD-B0DF-4141-B154-DACC223C6671}" dt="2021-06-23T01:45:43.236" v="91" actId="1076"/>
          <ac:spMkLst>
            <pc:docMk/>
            <pc:sldMk cId="3598720875" sldId="2076137785"/>
            <ac:spMk id="34" creationId="{D7DE6180-5174-4558-827D-93BD83C65B44}"/>
          </ac:spMkLst>
        </pc:spChg>
        <pc:spChg chg="mod">
          <ac:chgData name="Sidney Andrews" userId="bf6b72ff-c0a4-4541-889d-4072e9e5979f" providerId="ADAL" clId="{B1EB12BD-B0DF-4141-B154-DACC223C6671}" dt="2021-06-23T01:45:43.236" v="91" actId="1076"/>
          <ac:spMkLst>
            <pc:docMk/>
            <pc:sldMk cId="3598720875" sldId="2076137785"/>
            <ac:spMk id="35" creationId="{76E11361-7FB2-4E18-99C2-640FE26D29F5}"/>
          </ac:spMkLst>
        </pc:spChg>
        <pc:spChg chg="mod">
          <ac:chgData name="Sidney Andrews" userId="bf6b72ff-c0a4-4541-889d-4072e9e5979f" providerId="ADAL" clId="{B1EB12BD-B0DF-4141-B154-DACC223C6671}" dt="2021-06-23T01:45:43.236" v="91" actId="1076"/>
          <ac:spMkLst>
            <pc:docMk/>
            <pc:sldMk cId="3598720875" sldId="2076137785"/>
            <ac:spMk id="37" creationId="{E588B893-4396-44FC-BC5D-6DFB5F39C50F}"/>
          </ac:spMkLst>
        </pc:spChg>
        <pc:spChg chg="mod">
          <ac:chgData name="Sidney Andrews" userId="bf6b72ff-c0a4-4541-889d-4072e9e5979f" providerId="ADAL" clId="{B1EB12BD-B0DF-4141-B154-DACC223C6671}" dt="2021-06-23T01:45:43.236" v="91" actId="1076"/>
          <ac:spMkLst>
            <pc:docMk/>
            <pc:sldMk cId="3598720875" sldId="2076137785"/>
            <ac:spMk id="38" creationId="{7E149266-B526-4582-9006-8646AFC78D37}"/>
          </ac:spMkLst>
        </pc:spChg>
        <pc:spChg chg="mod">
          <ac:chgData name="Sidney Andrews" userId="bf6b72ff-c0a4-4541-889d-4072e9e5979f" providerId="ADAL" clId="{B1EB12BD-B0DF-4141-B154-DACC223C6671}" dt="2021-06-23T01:45:43.236" v="91" actId="1076"/>
          <ac:spMkLst>
            <pc:docMk/>
            <pc:sldMk cId="3598720875" sldId="2076137785"/>
            <ac:spMk id="39" creationId="{B9A372FE-4219-4A81-A269-EB88CA15EF8C}"/>
          </ac:spMkLst>
        </pc:spChg>
        <pc:spChg chg="add del mod">
          <ac:chgData name="Sidney Andrews" userId="bf6b72ff-c0a4-4541-889d-4072e9e5979f" providerId="ADAL" clId="{B1EB12BD-B0DF-4141-B154-DACC223C6671}" dt="2021-06-23T01:45:56.993" v="99" actId="478"/>
          <ac:spMkLst>
            <pc:docMk/>
            <pc:sldMk cId="3598720875" sldId="2076137785"/>
            <ac:spMk id="53" creationId="{C614D430-92A3-D644-BA19-CA0530657ABC}"/>
          </ac:spMkLst>
        </pc:spChg>
        <pc:spChg chg="mod">
          <ac:chgData name="Sidney Andrews" userId="bf6b72ff-c0a4-4541-889d-4072e9e5979f" providerId="ADAL" clId="{B1EB12BD-B0DF-4141-B154-DACC223C6671}" dt="2021-06-23T01:45:43.236" v="91" actId="1076"/>
          <ac:spMkLst>
            <pc:docMk/>
            <pc:sldMk cId="3598720875" sldId="2076137785"/>
            <ac:spMk id="57" creationId="{F9B17847-9D42-4ABF-BDAB-6ED924F3A0A4}"/>
          </ac:spMkLst>
        </pc:spChg>
        <pc:spChg chg="mod">
          <ac:chgData name="Sidney Andrews" userId="bf6b72ff-c0a4-4541-889d-4072e9e5979f" providerId="ADAL" clId="{B1EB12BD-B0DF-4141-B154-DACC223C6671}" dt="2021-06-23T01:45:43.236" v="91" actId="1076"/>
          <ac:spMkLst>
            <pc:docMk/>
            <pc:sldMk cId="3598720875" sldId="2076137785"/>
            <ac:spMk id="58" creationId="{DB7EF311-ACD8-4794-B3E2-AB8E5F4B4273}"/>
          </ac:spMkLst>
        </pc:spChg>
        <pc:spChg chg="mod">
          <ac:chgData name="Sidney Andrews" userId="bf6b72ff-c0a4-4541-889d-4072e9e5979f" providerId="ADAL" clId="{B1EB12BD-B0DF-4141-B154-DACC223C6671}" dt="2021-06-23T01:45:43.236" v="91" actId="1076"/>
          <ac:spMkLst>
            <pc:docMk/>
            <pc:sldMk cId="3598720875" sldId="2076137785"/>
            <ac:spMk id="59" creationId="{5C4BAAFC-5D5E-4E66-81CC-43EDFCA07440}"/>
          </ac:spMkLst>
        </pc:spChg>
        <pc:spChg chg="mod">
          <ac:chgData name="Sidney Andrews" userId="bf6b72ff-c0a4-4541-889d-4072e9e5979f" providerId="ADAL" clId="{B1EB12BD-B0DF-4141-B154-DACC223C6671}" dt="2021-06-23T01:45:43.236" v="91" actId="1076"/>
          <ac:spMkLst>
            <pc:docMk/>
            <pc:sldMk cId="3598720875" sldId="2076137785"/>
            <ac:spMk id="61" creationId="{86B4C821-ADF3-42BF-8412-4C067FFF5632}"/>
          </ac:spMkLst>
        </pc:spChg>
        <pc:spChg chg="mod">
          <ac:chgData name="Sidney Andrews" userId="bf6b72ff-c0a4-4541-889d-4072e9e5979f" providerId="ADAL" clId="{B1EB12BD-B0DF-4141-B154-DACC223C6671}" dt="2021-06-23T01:45:43.236" v="91" actId="1076"/>
          <ac:spMkLst>
            <pc:docMk/>
            <pc:sldMk cId="3598720875" sldId="2076137785"/>
            <ac:spMk id="62" creationId="{8D8B8A2E-B462-4243-9E39-EB84081B67FF}"/>
          </ac:spMkLst>
        </pc:spChg>
        <pc:spChg chg="mod">
          <ac:chgData name="Sidney Andrews" userId="bf6b72ff-c0a4-4541-889d-4072e9e5979f" providerId="ADAL" clId="{B1EB12BD-B0DF-4141-B154-DACC223C6671}" dt="2021-06-23T01:45:43.236" v="91" actId="1076"/>
          <ac:spMkLst>
            <pc:docMk/>
            <pc:sldMk cId="3598720875" sldId="2076137785"/>
            <ac:spMk id="63" creationId="{8486D33C-2E40-4DBA-9832-3E450ED0A224}"/>
          </ac:spMkLst>
        </pc:spChg>
        <pc:spChg chg="mod">
          <ac:chgData name="Sidney Andrews" userId="bf6b72ff-c0a4-4541-889d-4072e9e5979f" providerId="ADAL" clId="{B1EB12BD-B0DF-4141-B154-DACC223C6671}" dt="2021-06-23T01:45:43.236" v="91" actId="1076"/>
          <ac:spMkLst>
            <pc:docMk/>
            <pc:sldMk cId="3598720875" sldId="2076137785"/>
            <ac:spMk id="65" creationId="{5BC11091-DB92-4EB7-AF13-9C7FF71BB8C7}"/>
          </ac:spMkLst>
        </pc:spChg>
        <pc:spChg chg="mod">
          <ac:chgData name="Sidney Andrews" userId="bf6b72ff-c0a4-4541-889d-4072e9e5979f" providerId="ADAL" clId="{B1EB12BD-B0DF-4141-B154-DACC223C6671}" dt="2021-06-23T01:45:43.236" v="91" actId="1076"/>
          <ac:spMkLst>
            <pc:docMk/>
            <pc:sldMk cId="3598720875" sldId="2076137785"/>
            <ac:spMk id="66" creationId="{5E61D1D2-46DF-44DD-918B-998A42C67022}"/>
          </ac:spMkLst>
        </pc:spChg>
        <pc:spChg chg="mod">
          <ac:chgData name="Sidney Andrews" userId="bf6b72ff-c0a4-4541-889d-4072e9e5979f" providerId="ADAL" clId="{B1EB12BD-B0DF-4141-B154-DACC223C6671}" dt="2021-06-23T01:45:43.236" v="91" actId="1076"/>
          <ac:spMkLst>
            <pc:docMk/>
            <pc:sldMk cId="3598720875" sldId="2076137785"/>
            <ac:spMk id="67" creationId="{417EC683-2827-4C64-AEEA-926151246412}"/>
          </ac:spMkLst>
        </pc:spChg>
        <pc:spChg chg="mod">
          <ac:chgData name="Sidney Andrews" userId="bf6b72ff-c0a4-4541-889d-4072e9e5979f" providerId="ADAL" clId="{B1EB12BD-B0DF-4141-B154-DACC223C6671}" dt="2021-06-23T01:45:43.236" v="91" actId="1076"/>
          <ac:spMkLst>
            <pc:docMk/>
            <pc:sldMk cId="3598720875" sldId="2076137785"/>
            <ac:spMk id="68" creationId="{6DEE0C29-8CC0-4333-B246-95A885AF32F6}"/>
          </ac:spMkLst>
        </pc:spChg>
        <pc:spChg chg="mod">
          <ac:chgData name="Sidney Andrews" userId="bf6b72ff-c0a4-4541-889d-4072e9e5979f" providerId="ADAL" clId="{B1EB12BD-B0DF-4141-B154-DACC223C6671}" dt="2021-06-23T01:45:43.236" v="91" actId="1076"/>
          <ac:spMkLst>
            <pc:docMk/>
            <pc:sldMk cId="3598720875" sldId="2076137785"/>
            <ac:spMk id="69" creationId="{ED6EB50A-920C-47AF-B1EF-62EA1A9135F2}"/>
          </ac:spMkLst>
        </pc:spChg>
        <pc:spChg chg="mod">
          <ac:chgData name="Sidney Andrews" userId="bf6b72ff-c0a4-4541-889d-4072e9e5979f" providerId="ADAL" clId="{B1EB12BD-B0DF-4141-B154-DACC223C6671}" dt="2021-06-23T01:45:43.236" v="91" actId="1076"/>
          <ac:spMkLst>
            <pc:docMk/>
            <pc:sldMk cId="3598720875" sldId="2076137785"/>
            <ac:spMk id="70" creationId="{EAC030FE-0533-489A-9F50-722AB7780870}"/>
          </ac:spMkLst>
        </pc:spChg>
        <pc:spChg chg="mod">
          <ac:chgData name="Sidney Andrews" userId="bf6b72ff-c0a4-4541-889d-4072e9e5979f" providerId="ADAL" clId="{B1EB12BD-B0DF-4141-B154-DACC223C6671}" dt="2021-06-23T01:45:43.236" v="91" actId="1076"/>
          <ac:spMkLst>
            <pc:docMk/>
            <pc:sldMk cId="3598720875" sldId="2076137785"/>
            <ac:spMk id="71" creationId="{A421FB6B-3A2F-49C8-B30C-DD90DB350F94}"/>
          </ac:spMkLst>
        </pc:spChg>
        <pc:spChg chg="mod">
          <ac:chgData name="Sidney Andrews" userId="bf6b72ff-c0a4-4541-889d-4072e9e5979f" providerId="ADAL" clId="{B1EB12BD-B0DF-4141-B154-DACC223C6671}" dt="2021-06-23T01:45:43.236" v="91" actId="1076"/>
          <ac:spMkLst>
            <pc:docMk/>
            <pc:sldMk cId="3598720875" sldId="2076137785"/>
            <ac:spMk id="72" creationId="{5AB6F3AE-1F5F-4973-A832-5E24603EDDFC}"/>
          </ac:spMkLst>
        </pc:spChg>
        <pc:grpChg chg="del">
          <ac:chgData name="Sidney Andrews" userId="bf6b72ff-c0a4-4541-889d-4072e9e5979f" providerId="ADAL" clId="{B1EB12BD-B0DF-4141-B154-DACC223C6671}" dt="2021-06-23T01:45:40.936" v="89" actId="478"/>
          <ac:grpSpMkLst>
            <pc:docMk/>
            <pc:sldMk cId="3598720875" sldId="2076137785"/>
            <ac:grpSpMk id="2" creationId="{0E24A89A-FF47-4D9C-B508-84C754E8C6D7}"/>
          </ac:grpSpMkLst>
        </pc:grpChg>
        <pc:grpChg chg="add mod">
          <ac:chgData name="Sidney Andrews" userId="bf6b72ff-c0a4-4541-889d-4072e9e5979f" providerId="ADAL" clId="{B1EB12BD-B0DF-4141-B154-DACC223C6671}" dt="2021-06-23T01:45:43.236" v="91" actId="1076"/>
          <ac:grpSpMkLst>
            <pc:docMk/>
            <pc:sldMk cId="3598720875" sldId="2076137785"/>
            <ac:grpSpMk id="21" creationId="{73A8D8A6-EF11-4E0B-A51A-1F6FD47E501F}"/>
          </ac:grpSpMkLst>
        </pc:grpChg>
        <pc:grpChg chg="mod">
          <ac:chgData name="Sidney Andrews" userId="bf6b72ff-c0a4-4541-889d-4072e9e5979f" providerId="ADAL" clId="{B1EB12BD-B0DF-4141-B154-DACC223C6671}" dt="2021-06-23T01:45:43.236" v="91" actId="1076"/>
          <ac:grpSpMkLst>
            <pc:docMk/>
            <pc:sldMk cId="3598720875" sldId="2076137785"/>
            <ac:grpSpMk id="22" creationId="{EB002B77-19E5-4B30-BCED-7A5E33EA4361}"/>
          </ac:grpSpMkLst>
        </pc:grpChg>
        <pc:grpChg chg="mod">
          <ac:chgData name="Sidney Andrews" userId="bf6b72ff-c0a4-4541-889d-4072e9e5979f" providerId="ADAL" clId="{B1EB12BD-B0DF-4141-B154-DACC223C6671}" dt="2021-06-23T01:45:43.236" v="91" actId="1076"/>
          <ac:grpSpMkLst>
            <pc:docMk/>
            <pc:sldMk cId="3598720875" sldId="2076137785"/>
            <ac:grpSpMk id="23" creationId="{20932648-8B94-487E-B335-9140E2396C9D}"/>
          </ac:grpSpMkLst>
        </pc:grpChg>
        <pc:grpChg chg="mod">
          <ac:chgData name="Sidney Andrews" userId="bf6b72ff-c0a4-4541-889d-4072e9e5979f" providerId="ADAL" clId="{B1EB12BD-B0DF-4141-B154-DACC223C6671}" dt="2021-06-23T01:45:43.236" v="91" actId="1076"/>
          <ac:grpSpMkLst>
            <pc:docMk/>
            <pc:sldMk cId="3598720875" sldId="2076137785"/>
            <ac:grpSpMk id="24" creationId="{040EB080-619F-4EDD-B916-DA609AD6F64B}"/>
          </ac:grpSpMkLst>
        </pc:grpChg>
        <pc:grpChg chg="mod">
          <ac:chgData name="Sidney Andrews" userId="bf6b72ff-c0a4-4541-889d-4072e9e5979f" providerId="ADAL" clId="{B1EB12BD-B0DF-4141-B154-DACC223C6671}" dt="2021-06-23T01:45:43.236" v="91" actId="1076"/>
          <ac:grpSpMkLst>
            <pc:docMk/>
            <pc:sldMk cId="3598720875" sldId="2076137785"/>
            <ac:grpSpMk id="25" creationId="{25610163-3397-4AB1-8D23-6058EEA41889}"/>
          </ac:grpSpMkLst>
        </pc:grpChg>
        <pc:grpChg chg="mod">
          <ac:chgData name="Sidney Andrews" userId="bf6b72ff-c0a4-4541-889d-4072e9e5979f" providerId="ADAL" clId="{B1EB12BD-B0DF-4141-B154-DACC223C6671}" dt="2021-06-23T01:45:43.236" v="91" actId="1076"/>
          <ac:grpSpMkLst>
            <pc:docMk/>
            <pc:sldMk cId="3598720875" sldId="2076137785"/>
            <ac:grpSpMk id="27" creationId="{2E6DC040-C559-4633-9314-513BEC486B46}"/>
          </ac:grpSpMkLst>
        </pc:grpChg>
        <pc:grpChg chg="mod">
          <ac:chgData name="Sidney Andrews" userId="bf6b72ff-c0a4-4541-889d-4072e9e5979f" providerId="ADAL" clId="{B1EB12BD-B0DF-4141-B154-DACC223C6671}" dt="2021-06-23T01:45:43.236" v="91" actId="1076"/>
          <ac:grpSpMkLst>
            <pc:docMk/>
            <pc:sldMk cId="3598720875" sldId="2076137785"/>
            <ac:grpSpMk id="36" creationId="{DF05A50A-DA54-475B-8445-9F854A6F8675}"/>
          </ac:grpSpMkLst>
        </pc:grpChg>
        <pc:grpChg chg="mod">
          <ac:chgData name="Sidney Andrews" userId="bf6b72ff-c0a4-4541-889d-4072e9e5979f" providerId="ADAL" clId="{B1EB12BD-B0DF-4141-B154-DACC223C6671}" dt="2021-06-23T01:45:43.236" v="91" actId="1076"/>
          <ac:grpSpMkLst>
            <pc:docMk/>
            <pc:sldMk cId="3598720875" sldId="2076137785"/>
            <ac:grpSpMk id="60" creationId="{9DA6F530-D598-4FAC-9A5D-F58D68C82D2E}"/>
          </ac:grpSpMkLst>
        </pc:grpChg>
        <pc:grpChg chg="mod">
          <ac:chgData name="Sidney Andrews" userId="bf6b72ff-c0a4-4541-889d-4072e9e5979f" providerId="ADAL" clId="{B1EB12BD-B0DF-4141-B154-DACC223C6671}" dt="2021-06-23T01:45:43.236" v="91" actId="1076"/>
          <ac:grpSpMkLst>
            <pc:docMk/>
            <pc:sldMk cId="3598720875" sldId="2076137785"/>
            <ac:grpSpMk id="64" creationId="{41A78551-0F28-471C-95EA-9847FAD9F307}"/>
          </ac:grpSpMkLst>
        </pc:grpChg>
        <pc:cxnChg chg="mod">
          <ac:chgData name="Sidney Andrews" userId="bf6b72ff-c0a4-4541-889d-4072e9e5979f" providerId="ADAL" clId="{B1EB12BD-B0DF-4141-B154-DACC223C6671}" dt="2021-06-23T01:45:40.936" v="89" actId="478"/>
          <ac:cxnSpMkLst>
            <pc:docMk/>
            <pc:sldMk cId="3598720875" sldId="2076137785"/>
            <ac:cxnSpMk id="40" creationId="{6395D46F-2ACA-434D-867E-5105D0A48896}"/>
          </ac:cxnSpMkLst>
        </pc:cxnChg>
        <pc:cxnChg chg="mod">
          <ac:chgData name="Sidney Andrews" userId="bf6b72ff-c0a4-4541-889d-4072e9e5979f" providerId="ADAL" clId="{B1EB12BD-B0DF-4141-B154-DACC223C6671}" dt="2021-06-23T01:45:40.936" v="89" actId="478"/>
          <ac:cxnSpMkLst>
            <pc:docMk/>
            <pc:sldMk cId="3598720875" sldId="2076137785"/>
            <ac:cxnSpMk id="41" creationId="{08354BAC-34CF-4131-9339-454D60E0BF20}"/>
          </ac:cxnSpMkLst>
        </pc:cxnChg>
        <pc:cxnChg chg="mod">
          <ac:chgData name="Sidney Andrews" userId="bf6b72ff-c0a4-4541-889d-4072e9e5979f" providerId="ADAL" clId="{B1EB12BD-B0DF-4141-B154-DACC223C6671}" dt="2021-06-23T01:45:40.936" v="89" actId="478"/>
          <ac:cxnSpMkLst>
            <pc:docMk/>
            <pc:sldMk cId="3598720875" sldId="2076137785"/>
            <ac:cxnSpMk id="43" creationId="{00BD16E2-686A-4A84-8200-B185DF2727C3}"/>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6/22/2021 9:41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6/22/2021 9:38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osmos-db/sql-api-sdk-dotnet-standar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cosmos-db/sql-api-sdk-node" TargetMode="External"/><Relationship Id="rId5" Type="http://schemas.openxmlformats.org/officeDocument/2006/relationships/hyperlink" Target="https://docs.microsoft.com/en-us/azure/cosmos-db/sql-api-sdk-java-v4" TargetMode="External"/><Relationship Id="rId4" Type="http://schemas.openxmlformats.org/officeDocument/2006/relationships/hyperlink" Target="https://docs.microsoft.com/en-us/azure/cosmos-db/sql-api-sdk-pyth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While there are many NoSQL data models, four broad data model families are commonly used when modeling data in a NoSQL database</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11</a:t>
            </a:fld>
            <a:endParaRPr lang="en-US"/>
          </a:p>
        </p:txBody>
      </p:sp>
    </p:spTree>
    <p:extLst>
      <p:ext uri="{BB962C8B-B14F-4D97-AF65-F5344CB8AC3E}">
        <p14:creationId xmlns:p14="http://schemas.microsoft.com/office/powerpoint/2010/main" val="199977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Specifically, we will drill-down into the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document</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data model</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12</a:t>
            </a:fld>
            <a:endParaRPr lang="en-US"/>
          </a:p>
        </p:txBody>
      </p:sp>
    </p:spTree>
    <p:extLst>
      <p:ext uri="{BB962C8B-B14F-4D97-AF65-F5344CB8AC3E}">
        <p14:creationId xmlns:p14="http://schemas.microsoft.com/office/powerpoint/2010/main" val="1999777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document data model breaks data down into individual document entities</a:t>
            </a:r>
          </a:p>
          <a:p>
            <a:pPr marL="171450" indent="-171450">
              <a:buFont typeface="Arial" panose="020B0604020202020204" pitchFamily="34" charset="0"/>
              <a:buChar char="•"/>
            </a:pPr>
            <a:r>
              <a:rPr lang="en-US" dirty="0"/>
              <a:t>A document can be any structured data type, but JSON is commonly used as the data format</a:t>
            </a:r>
          </a:p>
          <a:p>
            <a:pPr marL="171450" indent="-171450">
              <a:buFont typeface="Arial" panose="020B0604020202020204" pitchFamily="34" charset="0"/>
              <a:buChar char="•"/>
            </a:pPr>
            <a:r>
              <a:rPr lang="en-US" dirty="0"/>
              <a:t>A document is an atomic entity and can have its own data form, regardless of what is stored in other documents in the same database</a:t>
            </a:r>
          </a:p>
          <a:p>
            <a:pPr marL="171450" indent="-171450">
              <a:buFont typeface="Arial" panose="020B0604020202020204" pitchFamily="34" charset="0"/>
              <a:buChar char="•"/>
            </a:pPr>
            <a:r>
              <a:rPr lang="en-US" dirty="0"/>
              <a:t>Because of this flexibility, there is no need for a pre-defined schema making it easier to build new applications rapidly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13</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JavaScript Object Notation, or JSON, is a lightweight data format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JSON was built to be highly compatible with the literal notation of an object in the JavaScript language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Many frameworks, browsers, and even databases support JavaScript natively making JSON a popular format for transmitting and storing data</a:t>
            </a:r>
            <a:endParaRPr lang="en-US" dirty="0"/>
          </a:p>
          <a:p>
            <a:pPr marL="171450" indent="-171450">
              <a:buFont typeface="Arial" panose="020B0604020202020204" pitchFamily="34" charset="0"/>
              <a:buChar char="•"/>
            </a:pPr>
            <a:r>
              <a:rPr lang="en-US" dirty="0"/>
              <a:t>JSON is a relatively readable data format that clearly exposes its content</a:t>
            </a:r>
          </a:p>
          <a:p>
            <a:pPr marL="171450" indent="-171450">
              <a:buFont typeface="Arial" panose="020B0604020202020204" pitchFamily="34" charset="0"/>
              <a:buChar char="•"/>
            </a:pPr>
            <a:r>
              <a:rPr lang="en-US" dirty="0"/>
              <a:t>JSON is also relatively easy to parse and use in JavaScript applications</a:t>
            </a:r>
          </a:p>
        </p:txBody>
      </p:sp>
      <p:sp>
        <p:nvSpPr>
          <p:cNvPr id="4" name="Slide Number Placeholder 3"/>
          <p:cNvSpPr>
            <a:spLocks noGrp="1"/>
          </p:cNvSpPr>
          <p:nvPr>
            <p:ph type="sldNum" sz="quarter" idx="5"/>
          </p:nvPr>
        </p:nvSpPr>
        <p:spPr/>
        <p:txBody>
          <a:bodyPr/>
          <a:lstStyle/>
          <a:p>
            <a:fld id="{B29ABDCF-0071-4C18-BCC3-E556CD0A133F}" type="slidenum">
              <a:rPr lang="en-US" smtClean="0"/>
              <a:t>14</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JSON is inherently flexible allowing you to mix and match data types, simple values, arrays, or complex objects</a:t>
            </a:r>
          </a:p>
          <a:p>
            <a:pPr marL="171450" indent="-171450">
              <a:buFont typeface="Arial" panose="020B0604020202020204" pitchFamily="34" charset="0"/>
              <a:buChar char="•"/>
            </a:pPr>
            <a:r>
              <a:rPr lang="en-US" dirty="0"/>
              <a:t>In this example, the array of tags is simplified from a complex object to an array of strings</a:t>
            </a:r>
          </a:p>
        </p:txBody>
      </p:sp>
      <p:sp>
        <p:nvSpPr>
          <p:cNvPr id="4" name="Slide Number Placeholder 3"/>
          <p:cNvSpPr>
            <a:spLocks noGrp="1"/>
          </p:cNvSpPr>
          <p:nvPr>
            <p:ph type="sldNum" sz="quarter" idx="5"/>
          </p:nvPr>
        </p:nvSpPr>
        <p:spPr/>
        <p:txBody>
          <a:bodyPr/>
          <a:lstStyle/>
          <a:p>
            <a:fld id="{B29ABDCF-0071-4C18-BCC3-E556CD0A133F}" type="slidenum">
              <a:rPr lang="en-US" smtClean="0"/>
              <a:t>15</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documents are atomic entity and with their own data form, regardless of what is stored in other documents in the same database</a:t>
            </a:r>
          </a:p>
          <a:p>
            <a:pPr marL="171450" indent="-171450">
              <a:buFont typeface="Arial" panose="020B0604020202020204" pitchFamily="34" charset="0"/>
              <a:buChar char="•"/>
            </a:pPr>
            <a:r>
              <a:rPr lang="en-US" dirty="0"/>
              <a:t>Knowing this, you can choose to store a product as a single document with embedded data, or as multiple related documents</a:t>
            </a:r>
          </a:p>
          <a:p>
            <a:pPr marL="171450" indent="-171450">
              <a:buFont typeface="Arial" panose="020B0604020202020204" pitchFamily="34" charset="0"/>
              <a:buChar char="•"/>
            </a:pPr>
            <a:r>
              <a:rPr lang="en-US" dirty="0"/>
              <a:t>The decision to embed or reference is largely a design decision that will be discussed later</a:t>
            </a:r>
          </a:p>
        </p:txBody>
      </p:sp>
      <p:sp>
        <p:nvSpPr>
          <p:cNvPr id="4" name="Slide Number Placeholder 3"/>
          <p:cNvSpPr>
            <a:spLocks noGrp="1"/>
          </p:cNvSpPr>
          <p:nvPr>
            <p:ph type="sldNum" sz="quarter" idx="5"/>
          </p:nvPr>
        </p:nvSpPr>
        <p:spPr/>
        <p:txBody>
          <a:bodyPr/>
          <a:lstStyle/>
          <a:p>
            <a:fld id="{B29ABDCF-0071-4C18-BCC3-E556CD0A133F}" type="slidenum">
              <a:rPr lang="en-US" smtClean="0"/>
              <a:t>16</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is ideally suited for modern application development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is especially suited for applications that:</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Experience unpredictable spikes and dips in traffic</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Generate lots of data</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Need to deliver real-time user experiences</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Are depended upon for business continuity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Azure Cosmos DB SQL API can arbitrarily store native JSON documents with flexible schema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Data is indexed automatically and is available for query using a flavor of the SQL query language designed for JSON data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SQL API can be accessed using SDKs for popular frameworks such as </a:t>
            </a:r>
            <a:r>
              <a:rPr lang="en-US" b="0" i="0" u="none" strike="noStrike" dirty="0">
                <a:solidFill>
                  <a:srgbClr val="171717"/>
                </a:solidFill>
                <a:effectLst/>
                <a:latin typeface="Segoe UI" panose="020B0502040204020203" pitchFamily="34" charset="0"/>
                <a:hlinkClick r:id="rId3"/>
              </a:rPr>
              <a:t>.NET</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4"/>
              </a:rPr>
              <a:t>Python</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5"/>
              </a:rPr>
              <a:t>Java</a:t>
            </a:r>
            <a:r>
              <a:rPr lang="en-US" b="0" i="0" dirty="0">
                <a:solidFill>
                  <a:srgbClr val="171717"/>
                </a:solidFill>
                <a:effectLst/>
                <a:latin typeface="Segoe UI" panose="020B0502040204020203" pitchFamily="34" charset="0"/>
              </a:rPr>
              <a:t>, and </a:t>
            </a:r>
            <a:r>
              <a:rPr lang="en-US" b="0" i="0" u="none" strike="noStrike" dirty="0">
                <a:solidFill>
                  <a:srgbClr val="171717"/>
                </a:solidFill>
                <a:effectLst/>
                <a:latin typeface="Segoe UI" panose="020B0502040204020203" pitchFamily="34" charset="0"/>
                <a:hlinkClick r:id="rId6"/>
              </a:rPr>
              <a:t>Node.js</a:t>
            </a:r>
            <a:r>
              <a:rPr lang="en-US" b="0" i="0" dirty="0">
                <a:solidFill>
                  <a:srgbClr val="171717"/>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48086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 step up, the overall Azure Cosmos DB platform has many advantages including:</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Guaranteed speed at any scale</a:t>
            </a:r>
            <a:r>
              <a:rPr lang="en-US" b="0" i="0" dirty="0">
                <a:solidFill>
                  <a:srgbClr val="171717"/>
                </a:solidFill>
                <a:effectLst/>
                <a:latin typeface="Segoe UI" panose="020B0502040204020203" pitchFamily="34" charset="0"/>
              </a:rPr>
              <a:t>—even through bursts—with instant, limitless elasticity, fast reads, and multi-region writes, anywhere in the world</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Fast, flexible app development</a:t>
            </a:r>
            <a:r>
              <a:rPr lang="en-US" b="0" i="0" dirty="0">
                <a:solidFill>
                  <a:srgbClr val="171717"/>
                </a:solidFill>
                <a:effectLst/>
                <a:latin typeface="Segoe UI" panose="020B0502040204020203" pitchFamily="34" charset="0"/>
              </a:rPr>
              <a:t> with SDKs for popular languages, a native SQL API along with APIs for MongoDB, Cassandra, and Gremlin, and no-ETL (extract, transform, load) analytics</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Ready for mission-critical applications</a:t>
            </a:r>
            <a:r>
              <a:rPr lang="en-US" b="0" i="0" dirty="0">
                <a:solidFill>
                  <a:srgbClr val="171717"/>
                </a:solidFill>
                <a:effectLst/>
                <a:latin typeface="Segoe UI" panose="020B0502040204020203" pitchFamily="34" charset="0"/>
              </a:rPr>
              <a:t> with guaranteed business continuity, 99.999-percent availability, and enterprise-grade security</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Fully managed and cost-effective serverless database</a:t>
            </a:r>
            <a:r>
              <a:rPr lang="en-US" b="0" i="0" dirty="0">
                <a:solidFill>
                  <a:srgbClr val="171717"/>
                </a:solidFill>
                <a:effectLst/>
                <a:latin typeface="Segoe UI" panose="020B0502040204020203" pitchFamily="34" charset="0"/>
              </a:rPr>
              <a:t> with instant, automatic scaling that responds to application needs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These advantages exist across multiple APIs, but we will only focus on the SQL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44131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 step up, the overall Azure Cosmos DB platform has many advantages including:</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Guaranteed speed at any scale</a:t>
            </a:r>
            <a:r>
              <a:rPr lang="en-US" b="0" i="0" dirty="0">
                <a:solidFill>
                  <a:srgbClr val="171717"/>
                </a:solidFill>
                <a:effectLst/>
                <a:latin typeface="Segoe UI" panose="020B0502040204020203" pitchFamily="34" charset="0"/>
              </a:rPr>
              <a:t>—even through bursts—with instant, limitless elasticity, fast reads, and multi-region writes, anywhere in the world</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Fast, flexible app development</a:t>
            </a:r>
            <a:r>
              <a:rPr lang="en-US" b="0" i="0" dirty="0">
                <a:solidFill>
                  <a:srgbClr val="171717"/>
                </a:solidFill>
                <a:effectLst/>
                <a:latin typeface="Segoe UI" panose="020B0502040204020203" pitchFamily="34" charset="0"/>
              </a:rPr>
              <a:t> with SDKs for popular languages, a native SQL API along with APIs for MongoDB, Cassandra, and Gremlin, and no-ETL (extract, transform, load) analytics</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Ready for mission-critical applications</a:t>
            </a:r>
            <a:r>
              <a:rPr lang="en-US" b="0" i="0" dirty="0">
                <a:solidFill>
                  <a:srgbClr val="171717"/>
                </a:solidFill>
                <a:effectLst/>
                <a:latin typeface="Segoe UI" panose="020B0502040204020203" pitchFamily="34" charset="0"/>
              </a:rPr>
              <a:t> with guaranteed business continuity, 99.999-percent availability, and enterprise-grade security</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Fully managed and cost-effective serverless database</a:t>
            </a:r>
            <a:r>
              <a:rPr lang="en-US" b="0" i="0" dirty="0">
                <a:solidFill>
                  <a:srgbClr val="171717"/>
                </a:solidFill>
                <a:effectLst/>
                <a:latin typeface="Segoe UI" panose="020B0502040204020203" pitchFamily="34" charset="0"/>
              </a:rPr>
              <a:t> with instant, automatic scaling that responds to application needs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These advantages exist across multiple APIs, but we will only focus on the SQL API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12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Some of the most popular use cases for Azure Cosmos DB include </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IoT device telemetry</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Real-time personalization</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Serving dispersed user bases.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106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talk about the world we live and work in today</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Modern life is app-centric: businesses are reliant on applications and, increasingly, so are our homes and personal lives</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For businesses, innovation is brought to life through apps as we find new ways to remain competitive and ensure business continuity during uncertain times</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3</a:t>
            </a:fld>
            <a:endParaRPr lang="en-US"/>
          </a:p>
        </p:txBody>
      </p:sp>
    </p:spTree>
    <p:extLst>
      <p:ext uri="{BB962C8B-B14F-4D97-AF65-F5344CB8AC3E}">
        <p14:creationId xmlns:p14="http://schemas.microsoft.com/office/powerpoint/2010/main" val="53159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795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36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Get insights into operations, assets, and inventory to improve business performance and user experience.  With Azure Cosmos DB, developers can easily ingest and m</a:t>
            </a:r>
            <a:r>
              <a:rPr lang="en-US" sz="1200" dirty="0">
                <a:latin typeface="+mn-lt"/>
              </a:rPr>
              <a:t>anage high-velocity  telemetry, fleet data, and supply chain data - in real-time, anywhere in the world, and in a cost-effective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latin typeface="+mn-lt"/>
              </a:rPr>
              <a:t>Azure Cosmos DB is great for this use case because it offers:</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Unlimited elastic and instant throughput </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&lt;10 </a:t>
            </a:r>
            <a:r>
              <a:rPr lang="en-CA" sz="1600" b="0" dirty="0" err="1">
                <a:latin typeface="Segoe UI Semilight" panose="020B0402040204020203" pitchFamily="34" charset="0"/>
                <a:cs typeface="Segoe UI Semilight" panose="020B0402040204020203" pitchFamily="34" charset="0"/>
              </a:rPr>
              <a:t>ms</a:t>
            </a:r>
            <a:r>
              <a:rPr lang="en-CA" sz="1600" b="0" dirty="0">
                <a:latin typeface="Segoe UI Semilight" panose="020B0402040204020203" pitchFamily="34" charset="0"/>
                <a:cs typeface="Segoe UI Semilight" panose="020B0402040204020203" pitchFamily="34" charset="0"/>
              </a:rPr>
              <a:t> read and write latency SLA</a:t>
            </a:r>
          </a:p>
          <a:p>
            <a:pPr marL="400050" lvl="1" indent="-171450">
              <a:buFont typeface="Arial" panose="020B0604020202020204" pitchFamily="34" charset="0"/>
              <a:buChar char="•"/>
            </a:pPr>
            <a:r>
              <a:rPr lang="en-CA" sz="1600" b="0" dirty="0" err="1">
                <a:latin typeface="Segoe UI Semilight" panose="020B0402040204020203" pitchFamily="34" charset="0"/>
                <a:cs typeface="Segoe UI Semilight" panose="020B0402040204020203" pitchFamily="34" charset="0"/>
              </a:rPr>
              <a:t>Autoscale</a:t>
            </a:r>
            <a:r>
              <a:rPr lang="en-CA" sz="1600" b="0" dirty="0">
                <a:latin typeface="Segoe UI Semilight" panose="020B0402040204020203" pitchFamily="34" charset="0"/>
                <a:cs typeface="Segoe UI Semilight" panose="020B0402040204020203" pitchFamily="34" charset="0"/>
              </a:rPr>
              <a:t> pricing model matches capacity to demand</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Auto-indexing of semi-structured data</a:t>
            </a:r>
            <a:endParaRPr lang="en-US" sz="1600" b="0" dirty="0">
              <a:latin typeface="Segoe UI Semilight" panose="020B0402040204020203" pitchFamily="34" charset="0"/>
              <a:cs typeface="Segoe UI Semilight" panose="020B0402040204020203" pitchFamily="34" charset="0"/>
            </a:endParaRPr>
          </a:p>
          <a:p>
            <a:pPr marL="400050" lvl="1" indent="-171450">
              <a:buFont typeface="Arial" panose="020B0604020202020204" pitchFamily="34" charset="0"/>
              <a:buChar char="•"/>
            </a:pPr>
            <a:r>
              <a:rPr lang="en-US" sz="1600" b="0" dirty="0"/>
              <a:t>Turnkey multi-region writes </a:t>
            </a:r>
          </a:p>
          <a:p>
            <a:pPr marL="285750" indent="-285750">
              <a:buFont typeface="Arial" panose="020B0604020202020204" pitchFamily="34" charset="0"/>
              <a:buChar char="•"/>
            </a:pPr>
            <a:r>
              <a:rPr lang="en-US" sz="1600" b="0" dirty="0"/>
              <a:t>99.999% availability SLA worldwide</a:t>
            </a:r>
            <a:endParaRPr lang="en-US" sz="1200" b="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653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solidFill>
                  <a:srgbClr val="0078D7"/>
                </a:solidFill>
                <a:latin typeface="Segoe UI Semibold" panose="020B0702040204020203" pitchFamily="34" charset="0"/>
                <a:cs typeface="Segoe UI Semibold" panose="020B0702040204020203" pitchFamily="34" charset="0"/>
              </a:rPr>
              <a:t>Challenge</a:t>
            </a:r>
          </a:p>
          <a:p>
            <a:r>
              <a:rPr lang="en-US" sz="1200" dirty="0">
                <a:solidFill>
                  <a:srgbClr val="000000"/>
                </a:solidFill>
                <a:latin typeface="Segoe UI" panose="020B0502040204020203" pitchFamily="34" charset="0"/>
                <a:cs typeface="Segoe UI" panose="020B0502040204020203" pitchFamily="34" charset="0"/>
              </a:rPr>
              <a:t>ASOS ecommerce platform needed to offer real-time product recommendations and scale to meet seasonal demand and instant update with high reliability in any location.</a:t>
            </a:r>
          </a:p>
          <a:p>
            <a:endParaRPr lang="en-US" sz="1200" dirty="0">
              <a:solidFill>
                <a:srgbClr val="000000"/>
              </a:solidFill>
              <a:latin typeface="Segoe UI" panose="020B0502040204020203" pitchFamily="34" charset="0"/>
              <a:cs typeface="Segoe UI" panose="020B0502040204020203" pitchFamily="34" charset="0"/>
            </a:endParaRPr>
          </a:p>
          <a:p>
            <a:r>
              <a:rPr lang="en-US" sz="1600" dirty="0">
                <a:solidFill>
                  <a:srgbClr val="0078D7"/>
                </a:solidFill>
                <a:latin typeface="Segoe UI Semibold" panose="020B0702040204020203" pitchFamily="34" charset="0"/>
                <a:cs typeface="Segoe UI Semibold" panose="020B0702040204020203" pitchFamily="34" charset="0"/>
              </a:rPr>
              <a:t>Outcome</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of performance for customers in any location, and a recommendations platform for 15mm+ customers includes 85,000 products, with 5,000 new ones added each week.</a:t>
            </a:r>
          </a:p>
          <a:p>
            <a:pPr marL="0" indent="0">
              <a:buFontTx/>
              <a:buNone/>
            </a:pPr>
            <a:endParaRPr lang="en-US" sz="1200" dirty="0">
              <a:solidFill>
                <a:srgbClr val="000000"/>
              </a:solidFill>
              <a:latin typeface="Segoe UI" panose="020B0502040204020203" pitchFamily="34" charset="0"/>
              <a:cs typeface="Segoe UI" panose="020B0502040204020203" pitchFamily="34" charset="0"/>
            </a:endParaRPr>
          </a:p>
          <a:p>
            <a:pPr marL="0" indent="0">
              <a:buFontTx/>
              <a:buNone/>
            </a:pPr>
            <a:r>
              <a:rPr lang="en-US" sz="1200" dirty="0">
                <a:solidFill>
                  <a:srgbClr val="000000"/>
                </a:solidFill>
                <a:latin typeface="Segoe UI" panose="020B0502040204020203" pitchFamily="34" charset="0"/>
                <a:cs typeface="Segoe UI" panose="020B0502040204020203" pitchFamily="34" charset="0"/>
              </a:rPr>
              <a:t>ASOS </a:t>
            </a:r>
            <a:r>
              <a:rPr lang="en-US" b="0" i="0" dirty="0">
                <a:effectLst/>
                <a:latin typeface="SegoeUI"/>
              </a:rPr>
              <a:t>uses Azure Cosmos DB across numerous microservices, including:</a:t>
            </a:r>
          </a:p>
          <a:p>
            <a:pPr marL="171450" indent="-171450">
              <a:buFontTx/>
              <a:buChar char="-"/>
            </a:pPr>
            <a:r>
              <a:rPr lang="en-US" b="0" i="0" dirty="0">
                <a:effectLst/>
                <a:latin typeface="SegoeUI"/>
              </a:rPr>
              <a:t>low-latency data store for tasks such as storing and retrieving precalculated user profiles and product machine learning models to generate real-time recommendations</a:t>
            </a:r>
          </a:p>
          <a:p>
            <a:pPr marL="171450" indent="-171450">
              <a:buFontTx/>
              <a:buChar char="-"/>
            </a:pPr>
            <a:r>
              <a:rPr lang="en-US" b="0" i="0" u="none" strike="noStrike" dirty="0">
                <a:solidFill>
                  <a:srgbClr val="0067B8"/>
                </a:solidFill>
                <a:effectLst/>
                <a:latin typeface="SegoeUI"/>
                <a:hlinkClick r:id="rId3"/>
              </a:rPr>
              <a:t>Order workflows using change feed</a:t>
            </a:r>
            <a:r>
              <a:rPr lang="en-US" b="0" i="0" dirty="0">
                <a:effectLst/>
                <a:latin typeface="SegoeUI"/>
              </a:rPr>
              <a:t> functionality to broker communication between event-driven microservices that handle various stages of the order workflow as a persistent event store, so customers can easily track their orders</a:t>
            </a:r>
          </a:p>
          <a:p>
            <a:pPr marL="171450" indent="-171450">
              <a:buFontTx/>
              <a:buChar char="-"/>
            </a:pPr>
            <a:r>
              <a:rPr lang="en-US" b="0" i="0" dirty="0">
                <a:effectLst/>
                <a:latin typeface="SegoeUI"/>
              </a:rPr>
              <a:t>easy-to-use online returns process. Customers can request a return online, download the return label, and get refunded with just a few easy steps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832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36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Segoe UI"/>
                <a:ea typeface="+mn-ea"/>
                <a:cs typeface="+mn-cs"/>
              </a:rPr>
              <a:t>Leverage CRM and clickstream data throughout the user journey to deliver recommendations, personalized experiences,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Segoe UI"/>
              <a:ea typeface="+mn-ea"/>
              <a:cs typeface="+mn-cs"/>
            </a:endParaRPr>
          </a:p>
          <a:p>
            <a:pPr marL="285750" indent="-285750">
              <a:buFont typeface="Arial" panose="020B0604020202020204" pitchFamily="34" charset="0"/>
              <a:buChar char="•"/>
            </a:pPr>
            <a:r>
              <a:rPr lang="en-US" sz="1600" dirty="0">
                <a:solidFill>
                  <a:srgbClr val="0078D4"/>
                </a:solidFill>
                <a:latin typeface="Segoe UI Semibold" panose="020B0702040204020203" pitchFamily="34" charset="0"/>
                <a:cs typeface="Segoe UI Semibold" panose="020B0702040204020203" pitchFamily="34" charset="0"/>
              </a:rPr>
              <a:t>Azure Cosmos DB is great for this use case because it offers:</a:t>
            </a:r>
            <a:br>
              <a:rPr lang="en-US" sz="1600" dirty="0">
                <a:solidFill>
                  <a:srgbClr val="0078D4"/>
                </a:solidFill>
                <a:latin typeface="Segoe UI Semibold" panose="020B0702040204020203" pitchFamily="34" charset="0"/>
                <a:cs typeface="Segoe UI Semibold" panose="020B0702040204020203" pitchFamily="34" charset="0"/>
              </a:rPr>
            </a:br>
            <a:endParaRPr lang="en-US" sz="1200" b="0" dirty="0"/>
          </a:p>
          <a:p>
            <a:pPr marL="171450" indent="-171450">
              <a:buFont typeface="Arial" panose="020B0604020202020204" pitchFamily="34" charset="0"/>
              <a:buChar char="•"/>
            </a:pPr>
            <a:r>
              <a:rPr lang="en-CA" sz="1200" b="0" dirty="0">
                <a:latin typeface="Segoe UI Semilight" panose="020B0402040204020203" pitchFamily="34" charset="0"/>
                <a:cs typeface="Segoe UI Semilight" panose="020B0402040204020203" pitchFamily="34" charset="0"/>
              </a:rPr>
              <a:t>Unlimited elastic and instant throughput </a:t>
            </a:r>
            <a:endParaRPr lang="en-US" sz="1200" b="0" dirty="0">
              <a:latin typeface="+mn-lt"/>
            </a:endParaRPr>
          </a:p>
          <a:p>
            <a:pPr marL="171450" indent="-171450">
              <a:buFont typeface="Arial" panose="020B0604020202020204" pitchFamily="34" charset="0"/>
              <a:buChar char="•"/>
            </a:pPr>
            <a:r>
              <a:rPr lang="en-US" sz="1200" b="0" dirty="0">
                <a:latin typeface="+mn-lt"/>
              </a:rPr>
              <a:t>&lt;10 </a:t>
            </a:r>
            <a:r>
              <a:rPr lang="en-US" sz="1200" b="0" dirty="0" err="1">
                <a:latin typeface="+mn-lt"/>
              </a:rPr>
              <a:t>ms</a:t>
            </a:r>
            <a:r>
              <a:rPr lang="en-US" sz="1200" b="0" dirty="0">
                <a:latin typeface="+mn-lt"/>
              </a:rPr>
              <a:t> read and write latency SLA worldwide </a:t>
            </a:r>
          </a:p>
          <a:p>
            <a:pPr marL="171450" indent="-171450">
              <a:buFont typeface="Arial" panose="020B0604020202020204" pitchFamily="34" charset="0"/>
              <a:buChar char="•"/>
            </a:pPr>
            <a:r>
              <a:rPr lang="en-US" sz="1200" b="0" dirty="0">
                <a:latin typeface="+mn-lt"/>
              </a:rPr>
              <a:t>Turnkey multi-region writes </a:t>
            </a:r>
          </a:p>
          <a:p>
            <a:pPr marL="171450" indent="-171450">
              <a:buFont typeface="Arial" panose="020B0604020202020204" pitchFamily="34" charset="0"/>
              <a:buChar char="•"/>
            </a:pPr>
            <a:r>
              <a:rPr lang="en-US" sz="1200" b="0" dirty="0">
                <a:latin typeface="+mn-lt"/>
              </a:rPr>
              <a:t>99.999% availability SLA worldwide</a:t>
            </a:r>
          </a:p>
          <a:p>
            <a:pPr marL="171450" indent="-171450">
              <a:buFont typeface="Arial" panose="020B0604020202020204" pitchFamily="34" charset="0"/>
              <a:buChar char="•"/>
            </a:pPr>
            <a:r>
              <a:rPr lang="en-CA" sz="1200" b="0" dirty="0">
                <a:latin typeface="+mn-lt"/>
                <a:cs typeface="Segoe UI Semilight" panose="020B0402040204020203" pitchFamily="34" charset="0"/>
              </a:rPr>
              <a:t>Auto-indexing of semi-structured data</a:t>
            </a:r>
            <a:endParaRPr lang="en-US" sz="1200" b="0" dirty="0">
              <a:latin typeface="+mn-lt"/>
              <a:cs typeface="Segoe UI Semilight" panose="020B0402040204020203" pitchFamily="34" charset="0"/>
            </a:endParaRPr>
          </a:p>
          <a:p>
            <a:pPr marL="171450" indent="-171450">
              <a:buFont typeface="Arial" panose="020B0604020202020204" pitchFamily="34" charset="0"/>
              <a:buChar char="•"/>
            </a:pPr>
            <a:r>
              <a:rPr lang="en-US" sz="1200" b="0" dirty="0">
                <a:solidFill>
                  <a:schemeClr val="tx1"/>
                </a:solidFill>
              </a:rPr>
              <a:t>Ingest high volumes of data from multiple 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599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youtu.be</a:t>
            </a:r>
            <a:r>
              <a:rPr lang="en-US" dirty="0"/>
              <a:t>/DqQuXGjaE8c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122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Deliver consistent, real-time, and always-on experiences anywhere with guaranteed performance. </a:t>
            </a:r>
          </a:p>
          <a:p>
            <a:endParaRPr lang="en-US" dirty="0"/>
          </a:p>
          <a:p>
            <a:pPr marL="0" indent="0">
              <a:buNone/>
            </a:pPr>
            <a:r>
              <a:rPr lang="en-US" sz="1600" dirty="0">
                <a:solidFill>
                  <a:srgbClr val="0078D4"/>
                </a:solidFill>
                <a:latin typeface="Segoe UI Semibold" panose="020B0702040204020203" pitchFamily="34" charset="0"/>
                <a:cs typeface="Segoe UI Semibold" panose="020B0702040204020203" pitchFamily="34" charset="0"/>
              </a:rPr>
              <a:t>Azure Cosmos DB offers:</a:t>
            </a:r>
          </a:p>
          <a:p>
            <a:r>
              <a:rPr lang="en-CA" sz="1200" b="0" dirty="0"/>
              <a:t>One-click data distribution to any Azure region in the world</a:t>
            </a:r>
          </a:p>
          <a:p>
            <a:r>
              <a:rPr lang="en-US" sz="1200" b="0" dirty="0"/>
              <a:t>Turnkey multi-region writes </a:t>
            </a:r>
            <a:endParaRPr lang="en-CA" sz="1200" b="0" dirty="0"/>
          </a:p>
          <a:p>
            <a:r>
              <a:rPr lang="en-CA" sz="1200" b="0" dirty="0"/>
              <a:t>&lt;10 </a:t>
            </a:r>
            <a:r>
              <a:rPr lang="en-CA" sz="1200" b="0" dirty="0" err="1"/>
              <a:t>ms</a:t>
            </a:r>
            <a:r>
              <a:rPr lang="en-CA" sz="1200" b="0" dirty="0"/>
              <a:t> read and write latency SLA </a:t>
            </a:r>
          </a:p>
          <a:p>
            <a:r>
              <a:rPr lang="en-CA" sz="1200" b="0" dirty="0"/>
              <a:t>99.999% high-availability SLA</a:t>
            </a:r>
          </a:p>
          <a:p>
            <a:r>
              <a:rPr lang="en-CA" sz="1200" b="0" dirty="0"/>
              <a:t>0 RPO and RTO</a:t>
            </a:r>
          </a:p>
          <a:p>
            <a:r>
              <a:rPr lang="en-US" sz="1200" dirty="0">
                <a:solidFill>
                  <a:schemeClr val="tx1"/>
                </a:solidFill>
              </a:rPr>
              <a:t>Choice of five data consistency models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982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resource is uniquely identified by a stable and logical URI and represented as a JSON document</a:t>
            </a:r>
          </a:p>
          <a:p>
            <a:pPr marL="171450" indent="-171450">
              <a:buFont typeface="Arial" panose="020B0604020202020204" pitchFamily="34" charset="0"/>
              <a:buChar char="•"/>
            </a:pPr>
            <a:r>
              <a:rPr lang="en-US" dirty="0"/>
              <a:t>The overall resource model of an application using Azure Cosmos DB is a hierarchical overlay of the resources rooted under the database account, and can be navigated using hyperlinks</a:t>
            </a:r>
          </a:p>
          <a:p>
            <a:pPr marL="171450" indent="-171450">
              <a:buFont typeface="Arial" panose="020B0604020202020204" pitchFamily="34" charset="0"/>
              <a:buChar char="•"/>
            </a:pPr>
            <a:r>
              <a:rPr lang="en-US" dirty="0"/>
              <a:t>Except for the item resource, which is used to represent arbitrary user defined JSON content, all other resources have a system-defined schema</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Container and item resources are further projected as reified resource types for a specific type of API interface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For example, while using document-oriented APIs, container and item resources are projected as collection (container) and document (item) resources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742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a:spcAft>
                <a:spcPts val="612"/>
              </a:spcAft>
              <a:buFont typeface="Arial" panose="020B0604020202020204" pitchFamily="34" charset="0"/>
              <a:buChar char="•"/>
            </a:pPr>
            <a:r>
              <a:rPr lang="en-US" sz="900" dirty="0">
                <a:solidFill>
                  <a:schemeClr val="bg1"/>
                </a:solidFill>
              </a:rPr>
              <a:t>Real-time access with &lt;10 </a:t>
            </a:r>
            <a:r>
              <a:rPr lang="en-US" sz="900" dirty="0" err="1">
                <a:solidFill>
                  <a:schemeClr val="bg1"/>
                </a:solidFill>
              </a:rPr>
              <a:t>ms</a:t>
            </a:r>
            <a:r>
              <a:rPr lang="en-US" sz="900" dirty="0">
                <a:solidFill>
                  <a:schemeClr val="bg1"/>
                </a:solidFill>
              </a:rPr>
              <a:t> read and write latencies backed globally by SLA</a:t>
            </a:r>
          </a:p>
          <a:p>
            <a:pPr marL="511937" lvl="1" indent="-294675">
              <a:spcAft>
                <a:spcPts val="612"/>
              </a:spcAft>
              <a:buFont typeface="Arial" panose="020B0604020202020204" pitchFamily="34" charset="0"/>
              <a:buChar char="•"/>
            </a:pPr>
            <a:r>
              <a:rPr lang="en-US" sz="900" dirty="0">
                <a:solidFill>
                  <a:schemeClr val="bg1"/>
                </a:solidFill>
              </a:rPr>
              <a:t>The only service with financially-backed SLAs for millisecond read and write latency at the 99th percentile and 99.999% high availability </a:t>
            </a:r>
          </a:p>
          <a:p>
            <a:pPr marL="294675" indent="-294675">
              <a:spcAft>
                <a:spcPts val="612"/>
              </a:spcAft>
              <a:buFont typeface="Arial" panose="020B0604020202020204" pitchFamily="34" charset="0"/>
              <a:buChar char="•"/>
            </a:pPr>
            <a:r>
              <a:rPr lang="en-US" sz="900" dirty="0">
                <a:solidFill>
                  <a:schemeClr val="bg1"/>
                </a:solidFill>
              </a:rPr>
              <a:t>Independently and elastically scale storage and throughput across any Azure region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7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Start with a fictional retail company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Today,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CosmicWorks</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sells a variety of outdoor sporting products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A “product” consists of multiple fields, but we are only showcasing a few here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effectLst/>
                <a:latin typeface="Segoe UI" panose="020B0502040204020203" pitchFamily="34" charset="0"/>
                <a:ea typeface="Calibri" panose="020F0502020204030204" pitchFamily="34" charset="0"/>
                <a:cs typeface="Times New Roman" panose="02020603050405020304" pitchFamily="18" charset="0"/>
              </a:rPr>
              <a:t>Note for presenter</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a:t>
            </a:r>
            <a:r>
              <a:rPr lang="en-US" sz="1800" b="0" dirty="0" err="1">
                <a:effectLst/>
                <a:latin typeface="Segoe UI" panose="020B0502040204020203" pitchFamily="34" charset="0"/>
                <a:ea typeface="Calibri" panose="020F0502020204030204" pitchFamily="34" charset="0"/>
                <a:cs typeface="Times New Roman" panose="02020603050405020304" pitchFamily="18" charset="0"/>
              </a:rPr>
              <a:t>CosmicWorks</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data can be found on GitHub: https://github.com/azurecosmosdb/cosmicworks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sp>
        <p:nvSpPr>
          <p:cNvPr id="4" name="Slide Number Placeholder 3"/>
          <p:cNvSpPr>
            <a:spLocks noGrp="1"/>
          </p:cNvSpPr>
          <p:nvPr>
            <p:ph type="sldNum" sz="quarter" idx="5"/>
          </p:nvPr>
        </p:nvSpPr>
        <p:spPr/>
        <p:txBody>
          <a:bodyPr/>
          <a:lstStyle/>
          <a:p>
            <a:fld id="{B29ABDCF-0071-4C18-BCC3-E556CD0A133F}" type="slidenum">
              <a:rPr lang="en-US" smtClean="0"/>
              <a:t>4</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The NoSQL schema flexibility removes the impedance mismatch between application object model and the database.</a:t>
            </a:r>
          </a:p>
          <a:p>
            <a:pPr marL="294675" indent="-294675" defTabSz="951304">
              <a:spcAft>
                <a:spcPts val="612"/>
              </a:spcAft>
              <a:buFont typeface="Arial" panose="020B0604020202020204" pitchFamily="34" charset="0"/>
              <a:buChar char="•"/>
            </a:pPr>
            <a:r>
              <a:rPr lang="en-US" sz="900" dirty="0">
                <a:solidFill>
                  <a:prstClr val="white"/>
                </a:solidFill>
              </a:rPr>
              <a:t>Deep integration with key Azure services used in cloud-native app development including Azure Synapse Analytics </a:t>
            </a:r>
          </a:p>
          <a:p>
            <a:pPr marL="294675" indent="-294675" defTabSz="951304">
              <a:spcAft>
                <a:spcPts val="612"/>
              </a:spcAft>
              <a:buFont typeface="Arial" panose="020B0604020202020204" pitchFamily="34" charset="0"/>
              <a:buChar char="•"/>
            </a:pPr>
            <a:r>
              <a:rPr lang="en-US" sz="900" dirty="0">
                <a:solidFill>
                  <a:prstClr val="white"/>
                </a:solidFill>
              </a:rPr>
              <a:t>Languages of your choice with SDKs for .NET, Java, and Python</a:t>
            </a:r>
          </a:p>
          <a:p>
            <a:pPr marL="294675" indent="-294675" defTabSz="951304">
              <a:spcAft>
                <a:spcPts val="612"/>
              </a:spcAft>
              <a:buFont typeface="Arial" panose="020B0604020202020204" pitchFamily="34" charset="0"/>
              <a:buChar char="•"/>
            </a:pPr>
            <a:r>
              <a:rPr lang="en-US" sz="900" dirty="0">
                <a:solidFill>
                  <a:prstClr val="white"/>
                </a:solidFill>
              </a:rPr>
              <a:t>Change feed makes it easy to track and manage changes to database containers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435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Azure Cosmos DB offers a comprehensive suite of SLAs including industry-leading 99.999% availability worldwide</a:t>
            </a:r>
          </a:p>
          <a:p>
            <a:pPr marL="294675" indent="-294675" defTabSz="951304">
              <a:spcAft>
                <a:spcPts val="612"/>
              </a:spcAft>
              <a:buFont typeface="Arial" panose="020B0604020202020204" pitchFamily="34" charset="0"/>
              <a:buChar char="•"/>
            </a:pPr>
            <a:r>
              <a:rPr lang="en-US" sz="900" dirty="0">
                <a:solidFill>
                  <a:prstClr val="white"/>
                </a:solidFill>
              </a:rPr>
              <a:t>Azure Cosmos DB delivers zero downtime with 0 RPO</a:t>
            </a:r>
          </a:p>
          <a:p>
            <a:pPr marL="294675" marR="0" lvl="0" indent="-294675" algn="l" defTabSz="951304" rtl="0" eaLnBrk="1" fontAlgn="auto" latinLnBrk="0" hangingPunct="1">
              <a:lnSpc>
                <a:spcPct val="90000"/>
              </a:lnSpc>
              <a:spcBef>
                <a:spcPts val="0"/>
              </a:spcBef>
              <a:spcAft>
                <a:spcPts val="612"/>
              </a:spcAft>
              <a:buClrTx/>
              <a:buSzTx/>
              <a:buFont typeface="Arial" panose="020B0604020202020204" pitchFamily="34" charset="0"/>
              <a:buChar char="•"/>
              <a:tabLst/>
              <a:defRPr/>
            </a:pPr>
            <a:r>
              <a:rPr lang="en-US" sz="900" dirty="0">
                <a:solidFill>
                  <a:schemeClr val="bg1"/>
                </a:solidFill>
              </a:rPr>
              <a:t>Turnkey multi-region writes and data distribution to any Azure region is enabled by a click of a button</a:t>
            </a:r>
          </a:p>
          <a:p>
            <a:pPr marL="294675" indent="-294675" defTabSz="951304">
              <a:spcAft>
                <a:spcPts val="612"/>
              </a:spcAft>
              <a:buFont typeface="Arial" panose="020B0604020202020204" pitchFamily="34" charset="0"/>
              <a:buChar char="•"/>
            </a:pPr>
            <a:r>
              <a:rPr lang="en-US" sz="900" dirty="0">
                <a:solidFill>
                  <a:prstClr val="white"/>
                </a:solidFill>
              </a:rPr>
              <a:t>Turnkey multi-region writes enabled by a click of a button</a:t>
            </a:r>
          </a:p>
          <a:p>
            <a:pPr marL="294675" indent="-294675" defTabSz="951304">
              <a:spcAft>
                <a:spcPts val="612"/>
              </a:spcAft>
              <a:buFont typeface="Arial" panose="020B0604020202020204" pitchFamily="34" charset="0"/>
              <a:buChar char="•"/>
            </a:pPr>
            <a:r>
              <a:rPr lang="en-US" sz="900" dirty="0">
                <a:solidFill>
                  <a:prstClr val="white"/>
                </a:solidFill>
              </a:rPr>
              <a:t>Enjoy enterprise-grade end-to-end encryption and self-managed keys</a:t>
            </a:r>
          </a:p>
          <a:p>
            <a:pPr marL="294675" indent="-294675" defTabSz="951304">
              <a:spcAft>
                <a:spcPts val="612"/>
              </a:spcAft>
              <a:buFont typeface="Arial" panose="020B0604020202020204" pitchFamily="34" charset="0"/>
              <a:buChar char="•"/>
            </a:pPr>
            <a:r>
              <a:rPr lang="en-US" sz="900" dirty="0">
                <a:solidFill>
                  <a:prstClr val="white"/>
                </a:solidFill>
              </a:rPr>
              <a:t>Role-based </a:t>
            </a:r>
            <a:r>
              <a:rPr lang="en-US" sz="900">
                <a:solidFill>
                  <a:prstClr val="white"/>
                </a:solidFill>
              </a:rPr>
              <a:t>access control (RBAC) </a:t>
            </a:r>
            <a:r>
              <a:rPr lang="en-US" sz="900" dirty="0">
                <a:solidFill>
                  <a:prstClr val="white"/>
                </a:solidFill>
              </a:rPr>
              <a:t>keeps your data safe and offers fine-tuned control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895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Fully managed database service automatically handles all maintenance and updates </a:t>
            </a:r>
          </a:p>
          <a:p>
            <a:pPr marL="294675" indent="-294675" defTabSz="951304">
              <a:spcAft>
                <a:spcPts val="612"/>
              </a:spcAft>
              <a:buFont typeface="Arial" panose="020B0604020202020204" pitchFamily="34" charset="0"/>
              <a:buChar char="•"/>
            </a:pPr>
            <a:r>
              <a:rPr lang="en-US" sz="900" dirty="0">
                <a:solidFill>
                  <a:prstClr val="white"/>
                </a:solidFill>
              </a:rPr>
              <a:t>Cost-effective serverless database operations model responds to app patterns and is ideally suited for small, spiky workloads with moderate performance requirements</a:t>
            </a:r>
          </a:p>
          <a:p>
            <a:pPr marL="294675" indent="-294675" defTabSz="951304">
              <a:spcAft>
                <a:spcPts val="612"/>
              </a:spcAft>
              <a:buFont typeface="Arial" panose="020B0604020202020204" pitchFamily="34" charset="0"/>
              <a:buChar char="•"/>
            </a:pPr>
            <a:r>
              <a:rPr lang="en-US" sz="900" dirty="0" err="1">
                <a:solidFill>
                  <a:prstClr val="white"/>
                </a:solidFill>
              </a:rPr>
              <a:t>Autoscale</a:t>
            </a:r>
            <a:r>
              <a:rPr lang="en-US" sz="900" dirty="0">
                <a:solidFill>
                  <a:prstClr val="white"/>
                </a:solidFill>
              </a:rPr>
              <a:t> provisioned throughput offers high-performance guarantees for critical workloads while eliminating the need for direct throughput management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93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As apps have become mission-critical at work and home, so, too, has data</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Apps exist to use and move data; without it, apps offer little functionality and usefulness</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For many years, relational SQL databases served as the end-all solution to store data for apps</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5</a:t>
            </a:fld>
            <a:endParaRPr lang="en-US"/>
          </a:p>
        </p:txBody>
      </p:sp>
    </p:spTree>
    <p:extLst>
      <p:ext uri="{BB962C8B-B14F-4D97-AF65-F5344CB8AC3E}">
        <p14:creationId xmlns:p14="http://schemas.microsoft.com/office/powerpoint/2010/main" val="3074511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store our data in a relational SQL database, this is one way we can represent that data</a:t>
            </a:r>
          </a:p>
          <a:p>
            <a:pPr marL="171450" indent="-171450">
              <a:buFont typeface="Arial" panose="020B0604020202020204" pitchFamily="34" charset="0"/>
              <a:buChar char="•"/>
            </a:pPr>
            <a:r>
              <a:rPr lang="en-US" dirty="0"/>
              <a:t>Thank of it as a complete object model of the domain for this application </a:t>
            </a:r>
          </a:p>
          <a:p>
            <a:pPr marL="171450" indent="-171450">
              <a:buFont typeface="Arial" panose="020B0604020202020204" pitchFamily="34" charset="0"/>
              <a:buChar char="•"/>
            </a:pPr>
            <a:r>
              <a:rPr lang="en-US" dirty="0"/>
              <a:t>As it stands, this model is fairly rigid</a:t>
            </a:r>
          </a:p>
        </p:txBody>
      </p:sp>
      <p:sp>
        <p:nvSpPr>
          <p:cNvPr id="4" name="Slide Number Placeholder 3"/>
          <p:cNvSpPr>
            <a:spLocks noGrp="1"/>
          </p:cNvSpPr>
          <p:nvPr>
            <p:ph type="sldNum" sz="quarter" idx="5"/>
          </p:nvPr>
        </p:nvSpPr>
        <p:spPr/>
        <p:txBody>
          <a:bodyPr/>
          <a:lstStyle/>
          <a:p>
            <a:fld id="{B29ABDCF-0071-4C18-BCC3-E556CD0A133F}" type="slidenum">
              <a:rPr lang="en-US" smtClean="0"/>
              <a:t>6</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means that application developers need to leverage data in new ways</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Developers need to work with constantly changing data formats without slowing down</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The database developers work with needs to minimize the amount of effort required to update our data’s shape</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7</a:t>
            </a:fld>
            <a:endParaRPr lang="en-US"/>
          </a:p>
        </p:txBody>
      </p:sp>
    </p:spTree>
    <p:extLst>
      <p:ext uri="{BB962C8B-B14F-4D97-AF65-F5344CB8AC3E}">
        <p14:creationId xmlns:p14="http://schemas.microsoft.com/office/powerpoint/2010/main" val="156264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developers realize that they need more than one tag for a product</a:t>
            </a:r>
          </a:p>
          <a:p>
            <a:pPr marL="171450" indent="-171450">
              <a:buFont typeface="Arial" panose="020B0604020202020204" pitchFamily="34" charset="0"/>
              <a:buChar char="•"/>
            </a:pPr>
            <a:r>
              <a:rPr lang="en-US" dirty="0"/>
              <a:t>This would require us to rebuild our schema, and change the entire database schema along with our application code</a:t>
            </a:r>
          </a:p>
          <a:p>
            <a:pPr marL="171450" indent="-171450">
              <a:buFont typeface="Arial" panose="020B0604020202020204" pitchFamily="34" charset="0"/>
              <a:buChar char="•"/>
            </a:pPr>
            <a:r>
              <a:rPr lang="en-US" dirty="0"/>
              <a:t>For many situations, this could be a massive change that may cause downtime or bugs</a:t>
            </a:r>
          </a:p>
        </p:txBody>
      </p:sp>
      <p:sp>
        <p:nvSpPr>
          <p:cNvPr id="4" name="Slide Number Placeholder 3"/>
          <p:cNvSpPr>
            <a:spLocks noGrp="1"/>
          </p:cNvSpPr>
          <p:nvPr>
            <p:ph type="sldNum" sz="quarter" idx="5"/>
          </p:nvPr>
        </p:nvSpPr>
        <p:spPr/>
        <p:txBody>
          <a:bodyPr/>
          <a:lstStyle/>
          <a:p>
            <a:fld id="{B29ABDCF-0071-4C18-BCC3-E556CD0A133F}" type="slidenum">
              <a:rPr lang="en-US" smtClean="0"/>
              <a:t>8</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Developers require new kinds of databases that can address the needs of modern apps. </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NoSQL databases were designed to address these needs and unique challenges such as:</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High volumes of data</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with many different sources and forms</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Dynamic data schemas to store different types of data</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Using high-velocity and/or real-time data</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9</a:t>
            </a:fld>
            <a:endParaRPr lang="en-US"/>
          </a:p>
        </p:txBody>
      </p:sp>
    </p:spTree>
    <p:extLst>
      <p:ext uri="{BB962C8B-B14F-4D97-AF65-F5344CB8AC3E}">
        <p14:creationId xmlns:p14="http://schemas.microsoft.com/office/powerpoint/2010/main" val="126857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NoSQL databases are defined by common characteristics they share rather than a specific formal definition</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These characteristics include:</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store is non-relational</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Designed for scale-out</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Does not enforce a specific schema</a:t>
            </a:r>
          </a:p>
          <a:p>
            <a:pPr marL="285750" marR="0" indent="-285750">
              <a:lnSpc>
                <a:spcPct val="107000"/>
              </a:lnSpc>
              <a:spcBef>
                <a:spcPts val="0"/>
              </a:spcBef>
              <a:spcAft>
                <a:spcPts val="800"/>
              </a:spcAft>
              <a:buFont typeface="Arial" panose="020B0604020202020204" pitchFamily="34" charset="0"/>
              <a:buChar char="•"/>
            </a:pPr>
            <a:r>
              <a:rPr lang="en-US" sz="900" dirty="0">
                <a:effectLst/>
                <a:latin typeface="Segoe UI" panose="020B0502040204020203" pitchFamily="34" charset="0"/>
                <a:ea typeface="Calibri" panose="020F0502020204030204" pitchFamily="34" charset="0"/>
                <a:cs typeface="Times New Roman" panose="02020603050405020304" pitchFamily="18" charset="0"/>
              </a:rPr>
              <a:t>NoSQL databases generally do not enforce relational constraints or put locks on data, making writes fast</a:t>
            </a:r>
          </a:p>
          <a:p>
            <a:pPr marL="285750" marR="0" indent="-285750">
              <a:lnSpc>
                <a:spcPct val="107000"/>
              </a:lnSpc>
              <a:spcBef>
                <a:spcPts val="0"/>
              </a:spcBef>
              <a:spcAft>
                <a:spcPts val="800"/>
              </a:spcAft>
              <a:buFont typeface="Arial" panose="020B0604020202020204" pitchFamily="34" charset="0"/>
              <a:buChar char="•"/>
            </a:pPr>
            <a:r>
              <a:rPr lang="en-US" sz="900" dirty="0">
                <a:effectLst/>
                <a:latin typeface="Segoe UI" panose="020B0502040204020203" pitchFamily="34" charset="0"/>
                <a:ea typeface="Calibri" panose="020F0502020204030204" pitchFamily="34" charset="0"/>
                <a:cs typeface="Times New Roman" panose="02020603050405020304" pitchFamily="18" charset="0"/>
              </a:rPr>
              <a:t>They are also often designed for horizontally scale via </a:t>
            </a:r>
            <a:r>
              <a:rPr lang="en-US" sz="900" dirty="0" err="1">
                <a:effectLst/>
                <a:latin typeface="Segoe UI" panose="020B0502040204020203" pitchFamily="34" charset="0"/>
                <a:ea typeface="Calibri" panose="020F0502020204030204" pitchFamily="34" charset="0"/>
                <a:cs typeface="Times New Roman" panose="02020603050405020304" pitchFamily="18" charset="0"/>
              </a:rPr>
              <a:t>sharding</a:t>
            </a:r>
            <a:r>
              <a:rPr lang="en-US" sz="900" dirty="0">
                <a:effectLst/>
                <a:latin typeface="Segoe UI" panose="020B0502040204020203" pitchFamily="34" charset="0"/>
                <a:ea typeface="Calibri" panose="020F0502020204030204" pitchFamily="34" charset="0"/>
                <a:cs typeface="Times New Roman" panose="02020603050405020304" pitchFamily="18" charset="0"/>
              </a:rPr>
              <a:t> or partitioning, which allows them to maintain high-performance regardless of size</a:t>
            </a:r>
          </a:p>
        </p:txBody>
      </p:sp>
      <p:sp>
        <p:nvSpPr>
          <p:cNvPr id="4" name="Slide Number Placeholder 3"/>
          <p:cNvSpPr>
            <a:spLocks noGrp="1"/>
          </p:cNvSpPr>
          <p:nvPr>
            <p:ph type="sldNum" sz="quarter" idx="5"/>
          </p:nvPr>
        </p:nvSpPr>
        <p:spPr/>
        <p:txBody>
          <a:bodyPr/>
          <a:lstStyle/>
          <a:p>
            <a:fld id="{B29ABDCF-0071-4C18-BCC3-E556CD0A133F}" type="slidenum">
              <a:rPr lang="en-US" smtClean="0"/>
              <a:t>10</a:t>
            </a:fld>
            <a:endParaRPr lang="en-US"/>
          </a:p>
        </p:txBody>
      </p:sp>
    </p:spTree>
    <p:extLst>
      <p:ext uri="{BB962C8B-B14F-4D97-AF65-F5344CB8AC3E}">
        <p14:creationId xmlns:p14="http://schemas.microsoft.com/office/powerpoint/2010/main" val="1999777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849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2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64790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802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57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56078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6/22/2021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231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94515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0757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39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021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084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5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2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8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4122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7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3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9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2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955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22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781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3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5448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8825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955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9737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4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57335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725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31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178941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29842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2496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3741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222719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6/22/2021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562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10827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7.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4" Type="http://schemas.openxmlformats.org/officeDocument/2006/relationships/image" Target="../media/image1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5.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anose="020B0604020202020204"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30884"/>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47990927"/>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 id="2147484611" r:id="rId19"/>
    <p:sldLayoutId id="2147484612" r:id="rId20"/>
    <p:sldLayoutId id="2147484613" r:id="rId21"/>
    <p:sldLayoutId id="2147484614" r:id="rId22"/>
    <p:sldLayoutId id="2147484615" r:id="rId23"/>
    <p:sldLayoutId id="2147484616" r:id="rId24"/>
    <p:sldLayoutId id="2147484617" r:id="rId25"/>
    <p:sldLayoutId id="2147484618" r:id="rId26"/>
    <p:sldLayoutId id="2147484619" r:id="rId27"/>
    <p:sldLayoutId id="2147484620" r:id="rId28"/>
    <p:sldLayoutId id="2147484621" r:id="rId29"/>
    <p:sldLayoutId id="2147484622" r:id="rId30"/>
    <p:sldLayoutId id="2147484623" r:id="rId31"/>
    <p:sldLayoutId id="2147484624"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60727282"/>
      </p:ext>
    </p:extLst>
  </p:cSld>
  <p:clrMap bg1="lt1" tx1="dk1" bg2="lt2" tx2="dk2" accent1="accent1" accent2="accent2" accent3="accent3" accent4="accent4" accent5="accent5" accent6="accent6" hlink="hlink" folHlink="folHlink"/>
  <p:sldLayoutIdLst>
    <p:sldLayoutId id="2147484626" r:id="rId1"/>
    <p:sldLayoutId id="214748462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3178809"/>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5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5.xml"/><Relationship Id="rId5" Type="http://schemas.openxmlformats.org/officeDocument/2006/relationships/image" Target="../media/image53.jpeg"/><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65.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65.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3.svg"/><Relationship Id="rId4" Type="http://schemas.openxmlformats.org/officeDocument/2006/relationships/image" Target="../media/image58.svg"/><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65.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50.sv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61.png"/><Relationship Id="rId11" Type="http://schemas.openxmlformats.org/officeDocument/2006/relationships/image" Target="../media/image73.svg"/><Relationship Id="rId5" Type="http://schemas.openxmlformats.org/officeDocument/2006/relationships/image" Target="../media/image6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learn/modules/intro-to-azure-cosmos-db-core-api/" TargetMode="External"/><Relationship Id="rId2" Type="http://schemas.openxmlformats.org/officeDocument/2006/relationships/image" Target="../media/image8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5C368-345D-4E8C-A3F2-23CF3EF9D763}"/>
              </a:ext>
            </a:extLst>
          </p:cNvPr>
          <p:cNvPicPr>
            <a:picLocks noChangeAspect="1"/>
          </p:cNvPicPr>
          <p:nvPr/>
        </p:nvPicPr>
        <p:blipFill>
          <a:blip r:embed="rId3"/>
          <a:stretch>
            <a:fillRect/>
          </a:stretch>
        </p:blipFill>
        <p:spPr>
          <a:xfrm>
            <a:off x="-7855006" y="-4763855"/>
            <a:ext cx="25296865" cy="12193789"/>
          </a:xfrm>
          <a:prstGeom prst="rect">
            <a:avLst/>
          </a:prstGeom>
        </p:spPr>
      </p:pic>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4"/>
          <a:stretch>
            <a:fillRect/>
          </a:stretch>
        </p:blipFill>
        <p:spPr bwMode="black">
          <a:xfrm>
            <a:off x="882" y="-1248328"/>
            <a:ext cx="1393443" cy="298433"/>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96712" y="277665"/>
            <a:ext cx="9326033" cy="1152484"/>
          </a:xfrm>
        </p:spPr>
        <p:txBody>
          <a:bodyPr/>
          <a:lstStyle/>
          <a:p>
            <a:r>
              <a:rPr lang="en-US" sz="7343"/>
              <a:t>Azure Cosmos DB </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96712" y="1434727"/>
            <a:ext cx="9326033" cy="313904"/>
          </a:xfrm>
        </p:spPr>
        <p:txBody>
          <a:bodyPr/>
          <a:lstStyle/>
          <a:p>
            <a:r>
              <a:rPr lang="en-US"/>
              <a:t>Fast NoSQL database with open APIs for any scale</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3914575"/>
          </a:xfrm>
        </p:spPr>
        <p:txBody>
          <a:bodyPr/>
          <a:lstStyle/>
          <a:p>
            <a:pPr marL="294675" indent="-294675">
              <a:spcAft>
                <a:spcPts val="612"/>
              </a:spcAft>
              <a:buFont typeface="Arial" panose="020B0604020202020204" pitchFamily="34" charset="0"/>
              <a:buChar char="•"/>
            </a:pPr>
            <a:r>
              <a:rPr lang="en-US" sz="2244" dirty="0">
                <a:solidFill>
                  <a:schemeClr val="bg1"/>
                </a:solidFill>
              </a:rPr>
              <a:t>NoSQL databases are defined by a collection of characteristics that they share rather than having a formal definition:</a:t>
            </a:r>
          </a:p>
          <a:p>
            <a:pPr>
              <a:spcAft>
                <a:spcPts val="612"/>
              </a:spcAft>
            </a:pPr>
            <a:r>
              <a:rPr lang="en-US" sz="2244" dirty="0">
                <a:solidFill>
                  <a:schemeClr val="bg1"/>
                </a:solidFill>
              </a:rPr>
              <a:t>	</a:t>
            </a:r>
            <a:r>
              <a:rPr lang="en-US" sz="2244" dirty="0">
                <a:solidFill>
                  <a:schemeClr val="accent2"/>
                </a:solidFill>
              </a:rPr>
              <a:t>Non-relational</a:t>
            </a:r>
          </a:p>
          <a:p>
            <a:pPr>
              <a:spcAft>
                <a:spcPts val="612"/>
              </a:spcAft>
            </a:pPr>
            <a:r>
              <a:rPr lang="en-US" sz="2244" dirty="0">
                <a:solidFill>
                  <a:schemeClr val="accent2"/>
                </a:solidFill>
              </a:rPr>
              <a:t>	Scale-out</a:t>
            </a:r>
          </a:p>
          <a:p>
            <a:pPr>
              <a:spcAft>
                <a:spcPts val="612"/>
              </a:spcAft>
            </a:pPr>
            <a:r>
              <a:rPr lang="en-US" sz="2244" dirty="0">
                <a:solidFill>
                  <a:schemeClr val="accent2"/>
                </a:solidFill>
              </a:rPr>
              <a:t>	Schema-less </a:t>
            </a:r>
          </a:p>
          <a:p>
            <a:pPr marL="294675" indent="-294675">
              <a:spcAft>
                <a:spcPts val="612"/>
              </a:spcAft>
              <a:buFont typeface="Arial" panose="020B0604020202020204" pitchFamily="34" charset="0"/>
              <a:buChar char="•"/>
            </a:pPr>
            <a:endParaRPr lang="en-US" sz="2244" dirty="0">
              <a:solidFill>
                <a:schemeClr val="bg1"/>
              </a:solidFill>
            </a:endParaRPr>
          </a:p>
          <a:p>
            <a:pPr marL="294675" indent="-294675">
              <a:spcAft>
                <a:spcPts val="612"/>
              </a:spcAft>
              <a:buFont typeface="Arial" panose="020B0604020202020204" pitchFamily="34" charset="0"/>
              <a:buChar char="•"/>
            </a:pPr>
            <a:r>
              <a:rPr lang="en-US" sz="2244" dirty="0">
                <a:solidFill>
                  <a:schemeClr val="bg1"/>
                </a:solidFill>
              </a:rPr>
              <a:t>They were all born out of this desire to address new needs of cloud scale</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680762" y="640445"/>
            <a:ext cx="0" cy="573974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171615" y="3510318"/>
            <a:ext cx="5003492" cy="0"/>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842361F7-15E7-4A25-91AE-638C0F18698D}"/>
              </a:ext>
            </a:extLst>
          </p:cNvPr>
          <p:cNvSpPr txBox="1"/>
          <p:nvPr/>
        </p:nvSpPr>
        <p:spPr>
          <a:xfrm>
            <a:off x="7942988" y="1621536"/>
            <a:ext cx="1230182" cy="681597"/>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Fast writes</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8A9FDFA-80C8-433E-898B-0351D7C43539}"/>
              </a:ext>
            </a:extLst>
          </p:cNvPr>
          <p:cNvSpPr txBox="1"/>
          <p:nvPr/>
        </p:nvSpPr>
        <p:spPr>
          <a:xfrm>
            <a:off x="10188352" y="1621535"/>
            <a:ext cx="1730373" cy="983859"/>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No relational constraints or locks</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4CB3FA9-861C-49CF-B27F-30F7C9E4F0D3}"/>
              </a:ext>
            </a:extLst>
          </p:cNvPr>
          <p:cNvSpPr txBox="1"/>
          <p:nvPr/>
        </p:nvSpPr>
        <p:spPr>
          <a:xfrm>
            <a:off x="7692892" y="4500682"/>
            <a:ext cx="1730373" cy="983859"/>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Designed for horizontal scale</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C66DF5F-1BB5-4F84-A304-2F203EC7D591}"/>
              </a:ext>
            </a:extLst>
          </p:cNvPr>
          <p:cNvSpPr txBox="1"/>
          <p:nvPr/>
        </p:nvSpPr>
        <p:spPr>
          <a:xfrm>
            <a:off x="10188352" y="4526675"/>
            <a:ext cx="1730373" cy="1286121"/>
          </a:xfrm>
          <a:prstGeom prst="rect">
            <a:avLst/>
          </a:prstGeom>
          <a:noFill/>
        </p:spPr>
        <p:txBody>
          <a:bodyPr wrap="square">
            <a:spAutoFit/>
          </a:bodyPr>
          <a:lstStyle/>
          <a:p>
            <a:pPr algn="ctr">
              <a:lnSpc>
                <a:spcPct val="107000"/>
              </a:lnSpc>
              <a:spcAft>
                <a:spcPts val="816"/>
              </a:spcAft>
            </a:pPr>
            <a:r>
              <a:rPr lang="en-US" sz="1836" dirty="0">
                <a:latin typeface="Segoe UI" panose="020B0502040204020203" pitchFamily="34" charset="0"/>
                <a:ea typeface="Calibri" panose="020F0502020204030204" pitchFamily="34" charset="0"/>
                <a:cs typeface="Times New Roman" panose="02020603050405020304" pitchFamily="18" charset="0"/>
              </a:rPr>
              <a:t>High-performance regardless of size</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705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2656112"/>
          </a:xfrm>
        </p:spPr>
        <p:txBody>
          <a:bodyPr/>
          <a:lstStyle/>
          <a:p>
            <a:pPr marL="294675" indent="-294675">
              <a:spcAft>
                <a:spcPts val="612"/>
              </a:spcAft>
              <a:buFont typeface="Arial" panose="020B0604020202020204" pitchFamily="34" charset="0"/>
              <a:buChar char="•"/>
            </a:pPr>
            <a:r>
              <a:rPr lang="en-US" sz="2244" dirty="0">
                <a:solidFill>
                  <a:schemeClr val="bg1"/>
                </a:solidFill>
              </a:rPr>
              <a:t>Most NoSQL databases fit into four data model families:</a:t>
            </a:r>
          </a:p>
          <a:p>
            <a:pPr>
              <a:spcAft>
                <a:spcPts val="612"/>
              </a:spcAft>
            </a:pPr>
            <a:r>
              <a:rPr lang="en-US" sz="2244" dirty="0">
                <a:solidFill>
                  <a:schemeClr val="bg1"/>
                </a:solidFill>
              </a:rPr>
              <a:t>	</a:t>
            </a:r>
            <a:r>
              <a:rPr lang="en-US" sz="2244" dirty="0">
                <a:solidFill>
                  <a:schemeClr val="accent2"/>
                </a:solidFill>
              </a:rPr>
              <a:t>Documents</a:t>
            </a:r>
          </a:p>
          <a:p>
            <a:pPr>
              <a:spcAft>
                <a:spcPts val="612"/>
              </a:spcAft>
            </a:pPr>
            <a:r>
              <a:rPr lang="en-US" sz="2244" dirty="0">
                <a:solidFill>
                  <a:schemeClr val="accent2"/>
                </a:solidFill>
              </a:rPr>
              <a:t>	Key-Value</a:t>
            </a:r>
          </a:p>
          <a:p>
            <a:pPr>
              <a:spcAft>
                <a:spcPts val="612"/>
              </a:spcAft>
            </a:pPr>
            <a:r>
              <a:rPr lang="en-US" sz="2244" dirty="0">
                <a:solidFill>
                  <a:schemeClr val="accent2"/>
                </a:solidFill>
              </a:rPr>
              <a:t>	Graph</a:t>
            </a:r>
          </a:p>
          <a:p>
            <a:pPr>
              <a:spcAft>
                <a:spcPts val="612"/>
              </a:spcAft>
            </a:pPr>
            <a:r>
              <a:rPr lang="en-US" sz="2244" dirty="0">
                <a:solidFill>
                  <a:schemeClr val="accent2"/>
                </a:solidFill>
              </a:rPr>
              <a:t>	Column-Family </a:t>
            </a:r>
          </a:p>
        </p:txBody>
      </p:sp>
      <p:grpSp>
        <p:nvGrpSpPr>
          <p:cNvPr id="4" name="Group 3">
            <a:extLst>
              <a:ext uri="{FF2B5EF4-FFF2-40B4-BE49-F238E27FC236}">
                <a16:creationId xmlns:a16="http://schemas.microsoft.com/office/drawing/2014/main" id="{994EA214-6157-4744-917F-93A8B51ADD07}"/>
              </a:ext>
            </a:extLst>
          </p:cNvPr>
          <p:cNvGrpSpPr/>
          <p:nvPr/>
        </p:nvGrpSpPr>
        <p:grpSpPr>
          <a:xfrm>
            <a:off x="7244318" y="2069501"/>
            <a:ext cx="1765869" cy="1172557"/>
            <a:chOff x="5284962" y="2583516"/>
            <a:chExt cx="1765869" cy="1172557"/>
          </a:xfrm>
        </p:grpSpPr>
        <p:grpSp>
          <p:nvGrpSpPr>
            <p:cNvPr id="14" name="Group 13">
              <a:extLst>
                <a:ext uri="{FF2B5EF4-FFF2-40B4-BE49-F238E27FC236}">
                  <a16:creationId xmlns:a16="http://schemas.microsoft.com/office/drawing/2014/main" id="{25DF2553-A046-4055-9A9D-2F05BC9BCF01}"/>
                </a:ext>
              </a:extLst>
            </p:cNvPr>
            <p:cNvGrpSpPr/>
            <p:nvPr/>
          </p:nvGrpSpPr>
          <p:grpSpPr>
            <a:xfrm>
              <a:off x="5440186" y="3298873"/>
              <a:ext cx="1455420" cy="457200"/>
              <a:chOff x="1828800" y="2667000"/>
              <a:chExt cx="1455420" cy="457200"/>
            </a:xfrm>
          </p:grpSpPr>
          <p:cxnSp>
            <p:nvCxnSpPr>
              <p:cNvPr id="48" name="Straight Connector 47">
                <a:extLst>
                  <a:ext uri="{FF2B5EF4-FFF2-40B4-BE49-F238E27FC236}">
                    <a16:creationId xmlns:a16="http://schemas.microsoft.com/office/drawing/2014/main" id="{3004EFAC-6F17-4C3F-9367-D54FA07181F7}"/>
                  </a:ext>
                </a:extLst>
              </p:cNvPr>
              <p:cNvCxnSpPr>
                <a:cxnSpLocks/>
                <a:stCxn id="50" idx="6"/>
                <a:endCxn id="49" idx="1"/>
              </p:cNvCxnSpPr>
              <p:nvPr/>
            </p:nvCxnSpPr>
            <p:spPr>
              <a:xfrm>
                <a:off x="2103120" y="2895600"/>
                <a:ext cx="723900"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F501BE6-89C4-4D70-A3C9-20253F6FEC25}"/>
                  </a:ext>
                </a:extLst>
              </p:cNvPr>
              <p:cNvSpPr/>
              <p:nvPr/>
            </p:nvSpPr>
            <p:spPr>
              <a:xfrm>
                <a:off x="2827020" y="26670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E57DF-FA5B-4F51-B21B-110896F2D924}"/>
                  </a:ext>
                </a:extLst>
              </p:cNvPr>
              <p:cNvSpPr/>
              <p:nvPr/>
            </p:nvSpPr>
            <p:spPr>
              <a:xfrm>
                <a:off x="1828800" y="275844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ontainer">
              <a:extLst>
                <a:ext uri="{FF2B5EF4-FFF2-40B4-BE49-F238E27FC236}">
                  <a16:creationId xmlns:a16="http://schemas.microsoft.com/office/drawing/2014/main" id="{3D247055-447F-4B08-B180-33923220EEAA}"/>
                </a:ext>
              </a:extLst>
            </p:cNvPr>
            <p:cNvSpPr>
              <a:spLocks/>
            </p:cNvSpPr>
            <p:nvPr/>
          </p:nvSpPr>
          <p:spPr>
            <a:xfrm>
              <a:off x="5284962" y="2583516"/>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Key-Value</a:t>
              </a:r>
            </a:p>
          </p:txBody>
        </p:sp>
      </p:grpSp>
      <p:grpSp>
        <p:nvGrpSpPr>
          <p:cNvPr id="5" name="Group 4">
            <a:extLst>
              <a:ext uri="{FF2B5EF4-FFF2-40B4-BE49-F238E27FC236}">
                <a16:creationId xmlns:a16="http://schemas.microsoft.com/office/drawing/2014/main" id="{26BFC475-5518-4D6D-850D-050761008201}"/>
              </a:ext>
            </a:extLst>
          </p:cNvPr>
          <p:cNvGrpSpPr/>
          <p:nvPr/>
        </p:nvGrpSpPr>
        <p:grpSpPr>
          <a:xfrm>
            <a:off x="9408807" y="216608"/>
            <a:ext cx="2739054" cy="2477809"/>
            <a:chOff x="7743500" y="744864"/>
            <a:chExt cx="2739054" cy="2477809"/>
          </a:xfrm>
        </p:grpSpPr>
        <p:grpSp>
          <p:nvGrpSpPr>
            <p:cNvPr id="16" name="Group 15">
              <a:extLst>
                <a:ext uri="{FF2B5EF4-FFF2-40B4-BE49-F238E27FC236}">
                  <a16:creationId xmlns:a16="http://schemas.microsoft.com/office/drawing/2014/main" id="{6120F15E-5E0D-4E06-B0CA-024CC5E5889D}"/>
                </a:ext>
              </a:extLst>
            </p:cNvPr>
            <p:cNvGrpSpPr/>
            <p:nvPr/>
          </p:nvGrpSpPr>
          <p:grpSpPr>
            <a:xfrm>
              <a:off x="7743500" y="1439593"/>
              <a:ext cx="2739054" cy="1783080"/>
              <a:chOff x="5216226" y="556260"/>
              <a:chExt cx="2739054" cy="1783080"/>
            </a:xfrm>
          </p:grpSpPr>
          <p:cxnSp>
            <p:nvCxnSpPr>
              <p:cNvPr id="29" name="Straight Connector 28">
                <a:extLst>
                  <a:ext uri="{FF2B5EF4-FFF2-40B4-BE49-F238E27FC236}">
                    <a16:creationId xmlns:a16="http://schemas.microsoft.com/office/drawing/2014/main" id="{85C65554-50D9-45A2-A655-BD25F19FEA10}"/>
                  </a:ext>
                </a:extLst>
              </p:cNvPr>
              <p:cNvCxnSpPr>
                <a:cxnSpLocks/>
                <a:stCxn id="42" idx="6"/>
                <a:endCxn id="3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460E0F-6B6D-4851-9F66-5FC71A5A1A83}"/>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AFC130-2558-447D-A4E4-66CD62599993}"/>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C3867-5084-42D6-8C7B-45BFA10E62C7}"/>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503664-320B-4716-A626-B5C47D61B9AA}"/>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6A7FA24-9366-4C0A-9AC6-261229C50A17}"/>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859070-4882-41FE-B1A0-480076037D7B}"/>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13">
                <a:extLst>
                  <a:ext uri="{FF2B5EF4-FFF2-40B4-BE49-F238E27FC236}">
                    <a16:creationId xmlns:a16="http://schemas.microsoft.com/office/drawing/2014/main" id="{C1B618C9-E3AF-4916-9350-63889EF1F788}"/>
                  </a:ext>
                </a:extLst>
              </p:cNvPr>
              <p:cNvCxnSpPr>
                <a:cxnSpLocks/>
                <a:stCxn id="30" idx="3"/>
                <a:endCxn id="3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4BBE55F9-3ED4-491C-952E-4323067A1886}"/>
                  </a:ext>
                </a:extLst>
              </p:cNvPr>
              <p:cNvCxnSpPr>
                <a:cxnSpLocks/>
                <a:stCxn id="30" idx="3"/>
                <a:endCxn id="3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13">
                <a:extLst>
                  <a:ext uri="{FF2B5EF4-FFF2-40B4-BE49-F238E27FC236}">
                    <a16:creationId xmlns:a16="http://schemas.microsoft.com/office/drawing/2014/main" id="{02AEEDE9-B018-43F1-85A6-E3000E32F30E}"/>
                  </a:ext>
                </a:extLst>
              </p:cNvPr>
              <p:cNvCxnSpPr>
                <a:cxnSpLocks/>
                <a:stCxn id="31" idx="3"/>
                <a:endCxn id="3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AF72BCC9-6F6E-4AC6-932B-A927EEBDDF9C}"/>
                  </a:ext>
                </a:extLst>
              </p:cNvPr>
              <p:cNvCxnSpPr>
                <a:cxnSpLocks/>
                <a:stCxn id="33" idx="3"/>
                <a:endCxn id="3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B5CE0926-FFD7-467F-BED0-E59488939D9A}"/>
                  </a:ext>
                </a:extLst>
              </p:cNvPr>
              <p:cNvCxnSpPr>
                <a:cxnSpLocks/>
                <a:stCxn id="33" idx="3"/>
                <a:endCxn id="3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E97831-2E2B-4E68-8179-A09C5B193C53}"/>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ainer">
              <a:extLst>
                <a:ext uri="{FF2B5EF4-FFF2-40B4-BE49-F238E27FC236}">
                  <a16:creationId xmlns:a16="http://schemas.microsoft.com/office/drawing/2014/main" id="{6F3BAA09-D71F-4768-9F76-6B62BBF40895}"/>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9" name="Group 8">
            <a:extLst>
              <a:ext uri="{FF2B5EF4-FFF2-40B4-BE49-F238E27FC236}">
                <a16:creationId xmlns:a16="http://schemas.microsoft.com/office/drawing/2014/main" id="{537E73C7-DE7B-4A14-BEDD-BEC00615614F}"/>
              </a:ext>
            </a:extLst>
          </p:cNvPr>
          <p:cNvGrpSpPr/>
          <p:nvPr/>
        </p:nvGrpSpPr>
        <p:grpSpPr>
          <a:xfrm>
            <a:off x="7399542" y="4503086"/>
            <a:ext cx="2556174" cy="1261224"/>
            <a:chOff x="7565132" y="4243754"/>
            <a:chExt cx="2556174" cy="1261224"/>
          </a:xfrm>
        </p:grpSpPr>
        <p:grpSp>
          <p:nvGrpSpPr>
            <p:cNvPr id="15" name="Group 14">
              <a:extLst>
                <a:ext uri="{FF2B5EF4-FFF2-40B4-BE49-F238E27FC236}">
                  <a16:creationId xmlns:a16="http://schemas.microsoft.com/office/drawing/2014/main" id="{9905197E-7DE2-4E98-969B-782AB35E6ADE}"/>
                </a:ext>
              </a:extLst>
            </p:cNvPr>
            <p:cNvGrpSpPr/>
            <p:nvPr/>
          </p:nvGrpSpPr>
          <p:grpSpPr>
            <a:xfrm>
              <a:off x="7565132" y="5047778"/>
              <a:ext cx="2556174" cy="457200"/>
              <a:chOff x="4941906" y="3882390"/>
              <a:chExt cx="2556174" cy="457200"/>
            </a:xfrm>
          </p:grpSpPr>
          <p:cxnSp>
            <p:nvCxnSpPr>
              <p:cNvPr id="43" name="Straight Connector 42">
                <a:extLst>
                  <a:ext uri="{FF2B5EF4-FFF2-40B4-BE49-F238E27FC236}">
                    <a16:creationId xmlns:a16="http://schemas.microsoft.com/office/drawing/2014/main" id="{7F4E52D2-F549-4BFD-A686-4F329B63064F}"/>
                  </a:ext>
                </a:extLst>
              </p:cNvPr>
              <p:cNvCxnSpPr>
                <a:cxnSpLocks/>
                <a:stCxn id="47" idx="6"/>
                <a:endCxn id="44" idx="1"/>
              </p:cNvCxnSpPr>
              <p:nvPr/>
            </p:nvCxnSpPr>
            <p:spPr>
              <a:xfrm>
                <a:off x="5216226" y="4105443"/>
                <a:ext cx="651174" cy="554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EBA8A91-603B-48CC-B7AC-4FAB2C6B7D95}"/>
                  </a:ext>
                </a:extLst>
              </p:cNvPr>
              <p:cNvSpPr/>
              <p:nvPr/>
            </p:nvSpPr>
            <p:spPr>
              <a:xfrm>
                <a:off x="586740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49E022-5362-44FF-9CB4-FE6463D90899}"/>
                  </a:ext>
                </a:extLst>
              </p:cNvPr>
              <p:cNvSpPr/>
              <p:nvPr/>
            </p:nvSpPr>
            <p:spPr>
              <a:xfrm>
                <a:off x="645414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1C0510-74B4-4593-8789-4B3AA210A288}"/>
                  </a:ext>
                </a:extLst>
              </p:cNvPr>
              <p:cNvSpPr/>
              <p:nvPr/>
            </p:nvSpPr>
            <p:spPr>
              <a:xfrm>
                <a:off x="704088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00B4BC-FEBC-4673-B536-7A0AD8CA0CD1}"/>
                  </a:ext>
                </a:extLst>
              </p:cNvPr>
              <p:cNvSpPr/>
              <p:nvPr/>
            </p:nvSpPr>
            <p:spPr>
              <a:xfrm>
                <a:off x="4941906" y="3968283"/>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ainer">
              <a:extLst>
                <a:ext uri="{FF2B5EF4-FFF2-40B4-BE49-F238E27FC236}">
                  <a16:creationId xmlns:a16="http://schemas.microsoft.com/office/drawing/2014/main" id="{41EE2442-38DC-4DA8-B3DA-6C291F008107}"/>
                </a:ext>
              </a:extLst>
            </p:cNvPr>
            <p:cNvSpPr>
              <a:spLocks/>
            </p:cNvSpPr>
            <p:nvPr/>
          </p:nvSpPr>
          <p:spPr>
            <a:xfrm>
              <a:off x="7690980" y="4243754"/>
              <a:ext cx="2304478"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Column-Family</a:t>
              </a:r>
            </a:p>
          </p:txBody>
        </p:sp>
      </p:grpSp>
      <p:grpSp>
        <p:nvGrpSpPr>
          <p:cNvPr id="10" name="Group 9">
            <a:extLst>
              <a:ext uri="{FF2B5EF4-FFF2-40B4-BE49-F238E27FC236}">
                <a16:creationId xmlns:a16="http://schemas.microsoft.com/office/drawing/2014/main" id="{82A20AB6-71C9-4A84-B95B-5E5019754D44}"/>
              </a:ext>
            </a:extLst>
          </p:cNvPr>
          <p:cNvGrpSpPr/>
          <p:nvPr/>
        </p:nvGrpSpPr>
        <p:grpSpPr>
          <a:xfrm>
            <a:off x="10634487" y="3242058"/>
            <a:ext cx="1375746" cy="2168881"/>
            <a:chOff x="11493942" y="3020088"/>
            <a:chExt cx="1375746" cy="2168881"/>
          </a:xfrm>
        </p:grpSpPr>
        <p:grpSp>
          <p:nvGrpSpPr>
            <p:cNvPr id="17" name="Group 16">
              <a:extLst>
                <a:ext uri="{FF2B5EF4-FFF2-40B4-BE49-F238E27FC236}">
                  <a16:creationId xmlns:a16="http://schemas.microsoft.com/office/drawing/2014/main" id="{B9B0C058-7431-442D-987E-E38002FA0196}"/>
                </a:ext>
              </a:extLst>
            </p:cNvPr>
            <p:cNvGrpSpPr/>
            <p:nvPr/>
          </p:nvGrpSpPr>
          <p:grpSpPr>
            <a:xfrm>
              <a:off x="11493942" y="3756073"/>
              <a:ext cx="1375746" cy="1432896"/>
              <a:chOff x="9193194" y="2906694"/>
              <a:chExt cx="1375746" cy="1432896"/>
            </a:xfrm>
          </p:grpSpPr>
          <p:cxnSp>
            <p:nvCxnSpPr>
              <p:cNvPr id="22" name="Straight Connector 21">
                <a:extLst>
                  <a:ext uri="{FF2B5EF4-FFF2-40B4-BE49-F238E27FC236}">
                    <a16:creationId xmlns:a16="http://schemas.microsoft.com/office/drawing/2014/main" id="{8E655063-A296-4F98-9A56-67A03AD3C15F}"/>
                  </a:ext>
                </a:extLst>
              </p:cNvPr>
              <p:cNvCxnSpPr>
                <a:cxnSpLocks/>
                <a:stCxn id="23" idx="5"/>
                <a:endCxn id="24" idx="1"/>
              </p:cNvCxnSpPr>
              <p:nvPr/>
            </p:nvCxnSpPr>
            <p:spPr>
              <a:xfrm>
                <a:off x="9427341" y="3140841"/>
                <a:ext cx="419772" cy="27308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AFE36B4-F203-4F7B-9835-D75CB5416CD1}"/>
                  </a:ext>
                </a:extLst>
              </p:cNvPr>
              <p:cNvSpPr/>
              <p:nvPr/>
            </p:nvSpPr>
            <p:spPr>
              <a:xfrm>
                <a:off x="9193194" y="2906694"/>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ABA381-58B3-4C6E-AF2B-BEC33A796FF6}"/>
                  </a:ext>
                </a:extLst>
              </p:cNvPr>
              <p:cNvSpPr/>
              <p:nvPr/>
            </p:nvSpPr>
            <p:spPr>
              <a:xfrm>
                <a:off x="9806940" y="3373755"/>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E7118D-FC9E-4C88-9321-479A6AD9E982}"/>
                  </a:ext>
                </a:extLst>
              </p:cNvPr>
              <p:cNvSpPr/>
              <p:nvPr/>
            </p:nvSpPr>
            <p:spPr>
              <a:xfrm>
                <a:off x="9362907" y="406527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0ECD76-D483-4C88-919A-4B165AD7F939}"/>
                  </a:ext>
                </a:extLst>
              </p:cNvPr>
              <p:cNvSpPr/>
              <p:nvPr/>
            </p:nvSpPr>
            <p:spPr>
              <a:xfrm>
                <a:off x="10294620" y="388239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DB0E59A-D365-4446-A881-505C60CB6E2E}"/>
                  </a:ext>
                </a:extLst>
              </p:cNvPr>
              <p:cNvCxnSpPr>
                <a:cxnSpLocks/>
                <a:stCxn id="24" idx="3"/>
                <a:endCxn id="25" idx="7"/>
              </p:cNvCxnSpPr>
              <p:nvPr/>
            </p:nvCxnSpPr>
            <p:spPr>
              <a:xfrm flipH="1">
                <a:off x="9597054" y="3607902"/>
                <a:ext cx="250059" cy="49754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87F09E-535E-423D-A17E-5E802D4787CC}"/>
                  </a:ext>
                </a:extLst>
              </p:cNvPr>
              <p:cNvCxnSpPr>
                <a:cxnSpLocks/>
                <a:stCxn id="24" idx="5"/>
                <a:endCxn id="26" idx="1"/>
              </p:cNvCxnSpPr>
              <p:nvPr/>
            </p:nvCxnSpPr>
            <p:spPr>
              <a:xfrm>
                <a:off x="10041087" y="3607902"/>
                <a:ext cx="293706" cy="31466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1" name="Container">
              <a:extLst>
                <a:ext uri="{FF2B5EF4-FFF2-40B4-BE49-F238E27FC236}">
                  <a16:creationId xmlns:a16="http://schemas.microsoft.com/office/drawing/2014/main" id="{880FA9E8-D879-463D-8261-DBCB403AA745}"/>
                </a:ext>
              </a:extLst>
            </p:cNvPr>
            <p:cNvSpPr>
              <a:spLocks/>
            </p:cNvSpPr>
            <p:nvPr/>
          </p:nvSpPr>
          <p:spPr>
            <a:xfrm>
              <a:off x="11568185" y="3020088"/>
              <a:ext cx="1227260"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Graph</a:t>
              </a:r>
            </a:p>
          </p:txBody>
        </p:sp>
      </p:grpSp>
    </p:spTree>
    <p:extLst>
      <p:ext uri="{BB962C8B-B14F-4D97-AF65-F5344CB8AC3E}">
        <p14:creationId xmlns:p14="http://schemas.microsoft.com/office/powerpoint/2010/main" val="129031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2656112"/>
          </a:xfrm>
        </p:spPr>
        <p:txBody>
          <a:bodyPr/>
          <a:lstStyle/>
          <a:p>
            <a:pPr marL="294675" indent="-294675">
              <a:spcAft>
                <a:spcPts val="612"/>
              </a:spcAft>
              <a:buFont typeface="Arial" panose="020B0604020202020204" pitchFamily="34" charset="0"/>
              <a:buChar char="•"/>
            </a:pPr>
            <a:r>
              <a:rPr lang="en-US" sz="2244" dirty="0">
                <a:solidFill>
                  <a:schemeClr val="bg1"/>
                </a:solidFill>
              </a:rPr>
              <a:t>Most NoSQL databases fit into four data model families:</a:t>
            </a:r>
          </a:p>
          <a:p>
            <a:pPr>
              <a:spcAft>
                <a:spcPts val="612"/>
              </a:spcAft>
            </a:pPr>
            <a:r>
              <a:rPr lang="en-US" sz="2244" dirty="0">
                <a:solidFill>
                  <a:schemeClr val="bg1"/>
                </a:solidFill>
              </a:rPr>
              <a:t>	</a:t>
            </a:r>
            <a:r>
              <a:rPr lang="en-US" sz="2244" dirty="0">
                <a:solidFill>
                  <a:schemeClr val="accent2"/>
                </a:solidFill>
              </a:rPr>
              <a:t>Documents</a:t>
            </a:r>
          </a:p>
          <a:p>
            <a:pPr>
              <a:spcAft>
                <a:spcPts val="612"/>
              </a:spcAft>
            </a:pPr>
            <a:r>
              <a:rPr lang="en-US" sz="2244" dirty="0">
                <a:solidFill>
                  <a:schemeClr val="accent2"/>
                </a:solidFill>
              </a:rPr>
              <a:t>	Key-Value</a:t>
            </a:r>
          </a:p>
          <a:p>
            <a:pPr>
              <a:spcAft>
                <a:spcPts val="612"/>
              </a:spcAft>
            </a:pPr>
            <a:r>
              <a:rPr lang="en-US" sz="2244" dirty="0">
                <a:solidFill>
                  <a:schemeClr val="accent2"/>
                </a:solidFill>
              </a:rPr>
              <a:t>	Graph</a:t>
            </a:r>
          </a:p>
          <a:p>
            <a:pPr>
              <a:spcAft>
                <a:spcPts val="612"/>
              </a:spcAft>
            </a:pPr>
            <a:r>
              <a:rPr lang="en-US" sz="2244" dirty="0">
                <a:solidFill>
                  <a:schemeClr val="accent2"/>
                </a:solidFill>
              </a:rPr>
              <a:t>	Column-Family </a:t>
            </a:r>
          </a:p>
        </p:txBody>
      </p:sp>
      <p:grpSp>
        <p:nvGrpSpPr>
          <p:cNvPr id="4" name="Group 3">
            <a:extLst>
              <a:ext uri="{FF2B5EF4-FFF2-40B4-BE49-F238E27FC236}">
                <a16:creationId xmlns:a16="http://schemas.microsoft.com/office/drawing/2014/main" id="{994EA214-6157-4744-917F-93A8B51ADD07}"/>
              </a:ext>
            </a:extLst>
          </p:cNvPr>
          <p:cNvGrpSpPr/>
          <p:nvPr/>
        </p:nvGrpSpPr>
        <p:grpSpPr>
          <a:xfrm>
            <a:off x="7244318" y="2069501"/>
            <a:ext cx="1765869" cy="1172557"/>
            <a:chOff x="5284962" y="2583516"/>
            <a:chExt cx="1765869" cy="1172557"/>
          </a:xfrm>
        </p:grpSpPr>
        <p:grpSp>
          <p:nvGrpSpPr>
            <p:cNvPr id="14" name="Group 13">
              <a:extLst>
                <a:ext uri="{FF2B5EF4-FFF2-40B4-BE49-F238E27FC236}">
                  <a16:creationId xmlns:a16="http://schemas.microsoft.com/office/drawing/2014/main" id="{25DF2553-A046-4055-9A9D-2F05BC9BCF01}"/>
                </a:ext>
              </a:extLst>
            </p:cNvPr>
            <p:cNvGrpSpPr/>
            <p:nvPr/>
          </p:nvGrpSpPr>
          <p:grpSpPr>
            <a:xfrm>
              <a:off x="5440186" y="3298873"/>
              <a:ext cx="1455420" cy="457200"/>
              <a:chOff x="1828800" y="2667000"/>
              <a:chExt cx="1455420" cy="457200"/>
            </a:xfrm>
          </p:grpSpPr>
          <p:cxnSp>
            <p:nvCxnSpPr>
              <p:cNvPr id="48" name="Straight Connector 47">
                <a:extLst>
                  <a:ext uri="{FF2B5EF4-FFF2-40B4-BE49-F238E27FC236}">
                    <a16:creationId xmlns:a16="http://schemas.microsoft.com/office/drawing/2014/main" id="{3004EFAC-6F17-4C3F-9367-D54FA07181F7}"/>
                  </a:ext>
                </a:extLst>
              </p:cNvPr>
              <p:cNvCxnSpPr>
                <a:cxnSpLocks/>
                <a:stCxn id="50" idx="6"/>
                <a:endCxn id="49" idx="1"/>
              </p:cNvCxnSpPr>
              <p:nvPr/>
            </p:nvCxnSpPr>
            <p:spPr>
              <a:xfrm>
                <a:off x="2103120" y="2895600"/>
                <a:ext cx="723900"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F501BE6-89C4-4D70-A3C9-20253F6FEC25}"/>
                  </a:ext>
                </a:extLst>
              </p:cNvPr>
              <p:cNvSpPr/>
              <p:nvPr/>
            </p:nvSpPr>
            <p:spPr>
              <a:xfrm>
                <a:off x="2827020" y="26670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E57DF-FA5B-4F51-B21B-110896F2D924}"/>
                  </a:ext>
                </a:extLst>
              </p:cNvPr>
              <p:cNvSpPr/>
              <p:nvPr/>
            </p:nvSpPr>
            <p:spPr>
              <a:xfrm>
                <a:off x="1828800" y="275844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ontainer">
              <a:extLst>
                <a:ext uri="{FF2B5EF4-FFF2-40B4-BE49-F238E27FC236}">
                  <a16:creationId xmlns:a16="http://schemas.microsoft.com/office/drawing/2014/main" id="{3D247055-447F-4B08-B180-33923220EEAA}"/>
                </a:ext>
              </a:extLst>
            </p:cNvPr>
            <p:cNvSpPr>
              <a:spLocks/>
            </p:cNvSpPr>
            <p:nvPr/>
          </p:nvSpPr>
          <p:spPr>
            <a:xfrm>
              <a:off x="5284962" y="2583516"/>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Key-Value</a:t>
              </a:r>
            </a:p>
          </p:txBody>
        </p:sp>
      </p:grpSp>
      <p:grpSp>
        <p:nvGrpSpPr>
          <p:cNvPr id="5" name="Group 4">
            <a:extLst>
              <a:ext uri="{FF2B5EF4-FFF2-40B4-BE49-F238E27FC236}">
                <a16:creationId xmlns:a16="http://schemas.microsoft.com/office/drawing/2014/main" id="{26BFC475-5518-4D6D-850D-050761008201}"/>
              </a:ext>
            </a:extLst>
          </p:cNvPr>
          <p:cNvGrpSpPr/>
          <p:nvPr/>
        </p:nvGrpSpPr>
        <p:grpSpPr>
          <a:xfrm>
            <a:off x="9408807" y="216608"/>
            <a:ext cx="2739054" cy="2477809"/>
            <a:chOff x="7743500" y="744864"/>
            <a:chExt cx="2739054" cy="2477809"/>
          </a:xfrm>
        </p:grpSpPr>
        <p:grpSp>
          <p:nvGrpSpPr>
            <p:cNvPr id="16" name="Group 15">
              <a:extLst>
                <a:ext uri="{FF2B5EF4-FFF2-40B4-BE49-F238E27FC236}">
                  <a16:creationId xmlns:a16="http://schemas.microsoft.com/office/drawing/2014/main" id="{6120F15E-5E0D-4E06-B0CA-024CC5E5889D}"/>
                </a:ext>
              </a:extLst>
            </p:cNvPr>
            <p:cNvGrpSpPr/>
            <p:nvPr/>
          </p:nvGrpSpPr>
          <p:grpSpPr>
            <a:xfrm>
              <a:off x="7743500" y="1439593"/>
              <a:ext cx="2739054" cy="1783080"/>
              <a:chOff x="5216226" y="556260"/>
              <a:chExt cx="2739054" cy="1783080"/>
            </a:xfrm>
          </p:grpSpPr>
          <p:cxnSp>
            <p:nvCxnSpPr>
              <p:cNvPr id="29" name="Straight Connector 28">
                <a:extLst>
                  <a:ext uri="{FF2B5EF4-FFF2-40B4-BE49-F238E27FC236}">
                    <a16:creationId xmlns:a16="http://schemas.microsoft.com/office/drawing/2014/main" id="{85C65554-50D9-45A2-A655-BD25F19FEA10}"/>
                  </a:ext>
                </a:extLst>
              </p:cNvPr>
              <p:cNvCxnSpPr>
                <a:cxnSpLocks/>
                <a:stCxn id="42" idx="6"/>
                <a:endCxn id="3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460E0F-6B6D-4851-9F66-5FC71A5A1A83}"/>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AFC130-2558-447D-A4E4-66CD62599993}"/>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C3867-5084-42D6-8C7B-45BFA10E62C7}"/>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503664-320B-4716-A626-B5C47D61B9AA}"/>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6A7FA24-9366-4C0A-9AC6-261229C50A17}"/>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859070-4882-41FE-B1A0-480076037D7B}"/>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13">
                <a:extLst>
                  <a:ext uri="{FF2B5EF4-FFF2-40B4-BE49-F238E27FC236}">
                    <a16:creationId xmlns:a16="http://schemas.microsoft.com/office/drawing/2014/main" id="{C1B618C9-E3AF-4916-9350-63889EF1F788}"/>
                  </a:ext>
                </a:extLst>
              </p:cNvPr>
              <p:cNvCxnSpPr>
                <a:cxnSpLocks/>
                <a:stCxn id="30" idx="3"/>
                <a:endCxn id="3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4BBE55F9-3ED4-491C-952E-4323067A1886}"/>
                  </a:ext>
                </a:extLst>
              </p:cNvPr>
              <p:cNvCxnSpPr>
                <a:cxnSpLocks/>
                <a:stCxn id="30" idx="3"/>
                <a:endCxn id="3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13">
                <a:extLst>
                  <a:ext uri="{FF2B5EF4-FFF2-40B4-BE49-F238E27FC236}">
                    <a16:creationId xmlns:a16="http://schemas.microsoft.com/office/drawing/2014/main" id="{02AEEDE9-B018-43F1-85A6-E3000E32F30E}"/>
                  </a:ext>
                </a:extLst>
              </p:cNvPr>
              <p:cNvCxnSpPr>
                <a:cxnSpLocks/>
                <a:stCxn id="31" idx="3"/>
                <a:endCxn id="3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AF72BCC9-6F6E-4AC6-932B-A927EEBDDF9C}"/>
                  </a:ext>
                </a:extLst>
              </p:cNvPr>
              <p:cNvCxnSpPr>
                <a:cxnSpLocks/>
                <a:stCxn id="33" idx="3"/>
                <a:endCxn id="3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B5CE0926-FFD7-467F-BED0-E59488939D9A}"/>
                  </a:ext>
                </a:extLst>
              </p:cNvPr>
              <p:cNvCxnSpPr>
                <a:cxnSpLocks/>
                <a:stCxn id="33" idx="3"/>
                <a:endCxn id="3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E97831-2E2B-4E68-8179-A09C5B193C53}"/>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ainer">
              <a:extLst>
                <a:ext uri="{FF2B5EF4-FFF2-40B4-BE49-F238E27FC236}">
                  <a16:creationId xmlns:a16="http://schemas.microsoft.com/office/drawing/2014/main" id="{6F3BAA09-D71F-4768-9F76-6B62BBF40895}"/>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9" name="Group 8">
            <a:extLst>
              <a:ext uri="{FF2B5EF4-FFF2-40B4-BE49-F238E27FC236}">
                <a16:creationId xmlns:a16="http://schemas.microsoft.com/office/drawing/2014/main" id="{537E73C7-DE7B-4A14-BEDD-BEC00615614F}"/>
              </a:ext>
            </a:extLst>
          </p:cNvPr>
          <p:cNvGrpSpPr/>
          <p:nvPr/>
        </p:nvGrpSpPr>
        <p:grpSpPr>
          <a:xfrm>
            <a:off x="7399542" y="4503086"/>
            <a:ext cx="2556174" cy="1261224"/>
            <a:chOff x="7565132" y="4243754"/>
            <a:chExt cx="2556174" cy="1261224"/>
          </a:xfrm>
        </p:grpSpPr>
        <p:grpSp>
          <p:nvGrpSpPr>
            <p:cNvPr id="15" name="Group 14">
              <a:extLst>
                <a:ext uri="{FF2B5EF4-FFF2-40B4-BE49-F238E27FC236}">
                  <a16:creationId xmlns:a16="http://schemas.microsoft.com/office/drawing/2014/main" id="{9905197E-7DE2-4E98-969B-782AB35E6ADE}"/>
                </a:ext>
              </a:extLst>
            </p:cNvPr>
            <p:cNvGrpSpPr/>
            <p:nvPr/>
          </p:nvGrpSpPr>
          <p:grpSpPr>
            <a:xfrm>
              <a:off x="7565132" y="5047778"/>
              <a:ext cx="2556174" cy="457200"/>
              <a:chOff x="4941906" y="3882390"/>
              <a:chExt cx="2556174" cy="457200"/>
            </a:xfrm>
          </p:grpSpPr>
          <p:cxnSp>
            <p:nvCxnSpPr>
              <p:cNvPr id="43" name="Straight Connector 42">
                <a:extLst>
                  <a:ext uri="{FF2B5EF4-FFF2-40B4-BE49-F238E27FC236}">
                    <a16:creationId xmlns:a16="http://schemas.microsoft.com/office/drawing/2014/main" id="{7F4E52D2-F549-4BFD-A686-4F329B63064F}"/>
                  </a:ext>
                </a:extLst>
              </p:cNvPr>
              <p:cNvCxnSpPr>
                <a:cxnSpLocks/>
                <a:stCxn id="47" idx="6"/>
                <a:endCxn id="44" idx="1"/>
              </p:cNvCxnSpPr>
              <p:nvPr/>
            </p:nvCxnSpPr>
            <p:spPr>
              <a:xfrm>
                <a:off x="5216226" y="4105443"/>
                <a:ext cx="651174" cy="554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EBA8A91-603B-48CC-B7AC-4FAB2C6B7D95}"/>
                  </a:ext>
                </a:extLst>
              </p:cNvPr>
              <p:cNvSpPr/>
              <p:nvPr/>
            </p:nvSpPr>
            <p:spPr>
              <a:xfrm>
                <a:off x="586740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49E022-5362-44FF-9CB4-FE6463D90899}"/>
                  </a:ext>
                </a:extLst>
              </p:cNvPr>
              <p:cNvSpPr/>
              <p:nvPr/>
            </p:nvSpPr>
            <p:spPr>
              <a:xfrm>
                <a:off x="645414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1C0510-74B4-4593-8789-4B3AA210A288}"/>
                  </a:ext>
                </a:extLst>
              </p:cNvPr>
              <p:cNvSpPr/>
              <p:nvPr/>
            </p:nvSpPr>
            <p:spPr>
              <a:xfrm>
                <a:off x="704088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00B4BC-FEBC-4673-B536-7A0AD8CA0CD1}"/>
                  </a:ext>
                </a:extLst>
              </p:cNvPr>
              <p:cNvSpPr/>
              <p:nvPr/>
            </p:nvSpPr>
            <p:spPr>
              <a:xfrm>
                <a:off x="4941906" y="3968283"/>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ainer">
              <a:extLst>
                <a:ext uri="{FF2B5EF4-FFF2-40B4-BE49-F238E27FC236}">
                  <a16:creationId xmlns:a16="http://schemas.microsoft.com/office/drawing/2014/main" id="{41EE2442-38DC-4DA8-B3DA-6C291F008107}"/>
                </a:ext>
              </a:extLst>
            </p:cNvPr>
            <p:cNvSpPr>
              <a:spLocks/>
            </p:cNvSpPr>
            <p:nvPr/>
          </p:nvSpPr>
          <p:spPr>
            <a:xfrm>
              <a:off x="7690980" y="4243754"/>
              <a:ext cx="2304478"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Column-Family</a:t>
              </a:r>
            </a:p>
          </p:txBody>
        </p:sp>
      </p:grpSp>
      <p:grpSp>
        <p:nvGrpSpPr>
          <p:cNvPr id="10" name="Group 9">
            <a:extLst>
              <a:ext uri="{FF2B5EF4-FFF2-40B4-BE49-F238E27FC236}">
                <a16:creationId xmlns:a16="http://schemas.microsoft.com/office/drawing/2014/main" id="{82A20AB6-71C9-4A84-B95B-5E5019754D44}"/>
              </a:ext>
            </a:extLst>
          </p:cNvPr>
          <p:cNvGrpSpPr/>
          <p:nvPr/>
        </p:nvGrpSpPr>
        <p:grpSpPr>
          <a:xfrm>
            <a:off x="10634487" y="3242058"/>
            <a:ext cx="1375746" cy="2168881"/>
            <a:chOff x="11493942" y="3020088"/>
            <a:chExt cx="1375746" cy="2168881"/>
          </a:xfrm>
        </p:grpSpPr>
        <p:grpSp>
          <p:nvGrpSpPr>
            <p:cNvPr id="17" name="Group 16">
              <a:extLst>
                <a:ext uri="{FF2B5EF4-FFF2-40B4-BE49-F238E27FC236}">
                  <a16:creationId xmlns:a16="http://schemas.microsoft.com/office/drawing/2014/main" id="{B9B0C058-7431-442D-987E-E38002FA0196}"/>
                </a:ext>
              </a:extLst>
            </p:cNvPr>
            <p:cNvGrpSpPr/>
            <p:nvPr/>
          </p:nvGrpSpPr>
          <p:grpSpPr>
            <a:xfrm>
              <a:off x="11493942" y="3756073"/>
              <a:ext cx="1375746" cy="1432896"/>
              <a:chOff x="9193194" y="2906694"/>
              <a:chExt cx="1375746" cy="1432896"/>
            </a:xfrm>
          </p:grpSpPr>
          <p:cxnSp>
            <p:nvCxnSpPr>
              <p:cNvPr id="22" name="Straight Connector 21">
                <a:extLst>
                  <a:ext uri="{FF2B5EF4-FFF2-40B4-BE49-F238E27FC236}">
                    <a16:creationId xmlns:a16="http://schemas.microsoft.com/office/drawing/2014/main" id="{8E655063-A296-4F98-9A56-67A03AD3C15F}"/>
                  </a:ext>
                </a:extLst>
              </p:cNvPr>
              <p:cNvCxnSpPr>
                <a:cxnSpLocks/>
                <a:stCxn id="23" idx="5"/>
                <a:endCxn id="24" idx="1"/>
              </p:cNvCxnSpPr>
              <p:nvPr/>
            </p:nvCxnSpPr>
            <p:spPr>
              <a:xfrm>
                <a:off x="9427341" y="3140841"/>
                <a:ext cx="419772" cy="27308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AFE36B4-F203-4F7B-9835-D75CB5416CD1}"/>
                  </a:ext>
                </a:extLst>
              </p:cNvPr>
              <p:cNvSpPr/>
              <p:nvPr/>
            </p:nvSpPr>
            <p:spPr>
              <a:xfrm>
                <a:off x="9193194" y="2906694"/>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ABA381-58B3-4C6E-AF2B-BEC33A796FF6}"/>
                  </a:ext>
                </a:extLst>
              </p:cNvPr>
              <p:cNvSpPr/>
              <p:nvPr/>
            </p:nvSpPr>
            <p:spPr>
              <a:xfrm>
                <a:off x="9806940" y="3373755"/>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E7118D-FC9E-4C88-9321-479A6AD9E982}"/>
                  </a:ext>
                </a:extLst>
              </p:cNvPr>
              <p:cNvSpPr/>
              <p:nvPr/>
            </p:nvSpPr>
            <p:spPr>
              <a:xfrm>
                <a:off x="9362907" y="406527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0ECD76-D483-4C88-919A-4B165AD7F939}"/>
                  </a:ext>
                </a:extLst>
              </p:cNvPr>
              <p:cNvSpPr/>
              <p:nvPr/>
            </p:nvSpPr>
            <p:spPr>
              <a:xfrm>
                <a:off x="10294620" y="388239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DB0E59A-D365-4446-A881-505C60CB6E2E}"/>
                  </a:ext>
                </a:extLst>
              </p:cNvPr>
              <p:cNvCxnSpPr>
                <a:cxnSpLocks/>
                <a:stCxn id="24" idx="3"/>
                <a:endCxn id="25" idx="7"/>
              </p:cNvCxnSpPr>
              <p:nvPr/>
            </p:nvCxnSpPr>
            <p:spPr>
              <a:xfrm flipH="1">
                <a:off x="9597054" y="3607902"/>
                <a:ext cx="250059" cy="49754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87F09E-535E-423D-A17E-5E802D4787CC}"/>
                  </a:ext>
                </a:extLst>
              </p:cNvPr>
              <p:cNvCxnSpPr>
                <a:cxnSpLocks/>
                <a:stCxn id="24" idx="5"/>
                <a:endCxn id="26" idx="1"/>
              </p:cNvCxnSpPr>
              <p:nvPr/>
            </p:nvCxnSpPr>
            <p:spPr>
              <a:xfrm>
                <a:off x="10041087" y="3607902"/>
                <a:ext cx="293706" cy="31466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1" name="Container">
              <a:extLst>
                <a:ext uri="{FF2B5EF4-FFF2-40B4-BE49-F238E27FC236}">
                  <a16:creationId xmlns:a16="http://schemas.microsoft.com/office/drawing/2014/main" id="{880FA9E8-D879-463D-8261-DBCB403AA745}"/>
                </a:ext>
              </a:extLst>
            </p:cNvPr>
            <p:cNvSpPr>
              <a:spLocks/>
            </p:cNvSpPr>
            <p:nvPr/>
          </p:nvSpPr>
          <p:spPr>
            <a:xfrm>
              <a:off x="11568185" y="3020088"/>
              <a:ext cx="1227260"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Graph</a:t>
              </a:r>
            </a:p>
          </p:txBody>
        </p:sp>
      </p:grpSp>
      <p:sp>
        <p:nvSpPr>
          <p:cNvPr id="6" name="Rectangle 5">
            <a:extLst>
              <a:ext uri="{FF2B5EF4-FFF2-40B4-BE49-F238E27FC236}">
                <a16:creationId xmlns:a16="http://schemas.microsoft.com/office/drawing/2014/main" id="{E5C01593-5552-4FD8-9748-2355B1C055CA}"/>
              </a:ext>
            </a:extLst>
          </p:cNvPr>
          <p:cNvSpPr/>
          <p:nvPr/>
        </p:nvSpPr>
        <p:spPr bwMode="auto">
          <a:xfrm>
            <a:off x="1320799" y="2214221"/>
            <a:ext cx="1914525" cy="547641"/>
          </a:xfrm>
          <a:prstGeom prst="rect">
            <a:avLst/>
          </a:prstGeom>
          <a:solidFill>
            <a:schemeClr val="accent3"/>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44" dirty="0">
                <a:solidFill>
                  <a:schemeClr val="accent2"/>
                </a:solidFill>
                <a:latin typeface="Segoe UI Semilight" panose="020B0402040204020203" pitchFamily="34" charset="0"/>
                <a:cs typeface="Segoe UI Semilight" panose="020B0402040204020203" pitchFamily="34" charset="0"/>
              </a:rPr>
              <a:t>Documents</a:t>
            </a:r>
          </a:p>
        </p:txBody>
      </p:sp>
    </p:spTree>
    <p:extLst>
      <p:ext uri="{BB962C8B-B14F-4D97-AF65-F5344CB8AC3E}">
        <p14:creationId xmlns:p14="http://schemas.microsoft.com/office/powerpoint/2010/main" val="332602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Document model</a:t>
            </a:r>
          </a:p>
        </p:txBody>
      </p:sp>
      <p:grpSp>
        <p:nvGrpSpPr>
          <p:cNvPr id="9" name="Group 8">
            <a:extLst>
              <a:ext uri="{FF2B5EF4-FFF2-40B4-BE49-F238E27FC236}">
                <a16:creationId xmlns:a16="http://schemas.microsoft.com/office/drawing/2014/main" id="{336166DF-10C9-4E25-BD3C-31EFF40936B1}"/>
              </a:ext>
            </a:extLst>
          </p:cNvPr>
          <p:cNvGrpSpPr/>
          <p:nvPr/>
        </p:nvGrpSpPr>
        <p:grpSpPr>
          <a:xfrm>
            <a:off x="725915" y="3410138"/>
            <a:ext cx="2739054" cy="2477809"/>
            <a:chOff x="7743500" y="744864"/>
            <a:chExt cx="2739054" cy="2477809"/>
          </a:xfrm>
        </p:grpSpPr>
        <p:grpSp>
          <p:nvGrpSpPr>
            <p:cNvPr id="11" name="Group 10">
              <a:extLst>
                <a:ext uri="{FF2B5EF4-FFF2-40B4-BE49-F238E27FC236}">
                  <a16:creationId xmlns:a16="http://schemas.microsoft.com/office/drawing/2014/main" id="{54ABA223-D95C-4F8F-913E-A341E8F79E4E}"/>
                </a:ext>
              </a:extLst>
            </p:cNvPr>
            <p:cNvGrpSpPr/>
            <p:nvPr/>
          </p:nvGrpSpPr>
          <p:grpSpPr>
            <a:xfrm>
              <a:off x="7743500" y="1439593"/>
              <a:ext cx="2739054" cy="1783080"/>
              <a:chOff x="5216226" y="556260"/>
              <a:chExt cx="2739054" cy="1783080"/>
            </a:xfrm>
          </p:grpSpPr>
          <p:cxnSp>
            <p:nvCxnSpPr>
              <p:cNvPr id="13" name="Straight Connector 12">
                <a:extLst>
                  <a:ext uri="{FF2B5EF4-FFF2-40B4-BE49-F238E27FC236}">
                    <a16:creationId xmlns:a16="http://schemas.microsoft.com/office/drawing/2014/main" id="{01C851FD-EA05-49AF-8995-128D905D9B85}"/>
                  </a:ext>
                </a:extLst>
              </p:cNvPr>
              <p:cNvCxnSpPr>
                <a:cxnSpLocks/>
                <a:stCxn id="25" idx="6"/>
                <a:endCxn id="14"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A295436-ED58-4C67-9903-47FD096CA458}"/>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5302CA-37DB-4128-95CC-48BF81C9EC48}"/>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7D9741-8A0B-45F3-9544-73788420DF7F}"/>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F0C03F-A22E-418C-AD1B-A703FA1591F4}"/>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A5CEB9-4812-4ED1-9718-C0E2AD3255A9}"/>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B8AE05-AA94-4189-9794-E0C335D556C9}"/>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3">
                <a:extLst>
                  <a:ext uri="{FF2B5EF4-FFF2-40B4-BE49-F238E27FC236}">
                    <a16:creationId xmlns:a16="http://schemas.microsoft.com/office/drawing/2014/main" id="{54163BED-0C83-4D53-9E53-FAAD54C35B3D}"/>
                  </a:ext>
                </a:extLst>
              </p:cNvPr>
              <p:cNvCxnSpPr>
                <a:cxnSpLocks/>
                <a:stCxn id="14" idx="3"/>
                <a:endCxn id="15"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13">
                <a:extLst>
                  <a:ext uri="{FF2B5EF4-FFF2-40B4-BE49-F238E27FC236}">
                    <a16:creationId xmlns:a16="http://schemas.microsoft.com/office/drawing/2014/main" id="{BB00A6D6-A25E-401B-B232-2D39C365925A}"/>
                  </a:ext>
                </a:extLst>
              </p:cNvPr>
              <p:cNvCxnSpPr>
                <a:cxnSpLocks/>
                <a:stCxn id="14" idx="3"/>
                <a:endCxn id="17"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Connector 13">
                <a:extLst>
                  <a:ext uri="{FF2B5EF4-FFF2-40B4-BE49-F238E27FC236}">
                    <a16:creationId xmlns:a16="http://schemas.microsoft.com/office/drawing/2014/main" id="{7678AAC6-E7AD-452B-B2B8-6E0467F92127}"/>
                  </a:ext>
                </a:extLst>
              </p:cNvPr>
              <p:cNvCxnSpPr>
                <a:cxnSpLocks/>
                <a:stCxn id="15" idx="3"/>
                <a:endCxn id="16"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13">
                <a:extLst>
                  <a:ext uri="{FF2B5EF4-FFF2-40B4-BE49-F238E27FC236}">
                    <a16:creationId xmlns:a16="http://schemas.microsoft.com/office/drawing/2014/main" id="{74CFAF16-A911-416D-B396-4198D7633C6E}"/>
                  </a:ext>
                </a:extLst>
              </p:cNvPr>
              <p:cNvCxnSpPr>
                <a:cxnSpLocks/>
                <a:stCxn id="17" idx="3"/>
                <a:endCxn id="18"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13">
                <a:extLst>
                  <a:ext uri="{FF2B5EF4-FFF2-40B4-BE49-F238E27FC236}">
                    <a16:creationId xmlns:a16="http://schemas.microsoft.com/office/drawing/2014/main" id="{558F638C-F79A-489E-8B16-C5B33E1444FB}"/>
                  </a:ext>
                </a:extLst>
              </p:cNvPr>
              <p:cNvCxnSpPr>
                <a:cxnSpLocks/>
                <a:stCxn id="17" idx="3"/>
                <a:endCxn id="19"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1D00D83-AA0D-4BF6-86A3-153C93118901}"/>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ainer">
              <a:extLst>
                <a:ext uri="{FF2B5EF4-FFF2-40B4-BE49-F238E27FC236}">
                  <a16:creationId xmlns:a16="http://schemas.microsoft.com/office/drawing/2014/main" id="{1706B520-34FC-495A-AAB8-9F8952601C9B}"/>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60" name="Group 59">
            <a:extLst>
              <a:ext uri="{FF2B5EF4-FFF2-40B4-BE49-F238E27FC236}">
                <a16:creationId xmlns:a16="http://schemas.microsoft.com/office/drawing/2014/main" id="{4B9378B9-F1E5-406D-B1DF-CAFCF10E3176}"/>
              </a:ext>
            </a:extLst>
          </p:cNvPr>
          <p:cNvGrpSpPr/>
          <p:nvPr/>
        </p:nvGrpSpPr>
        <p:grpSpPr>
          <a:xfrm>
            <a:off x="6608673" y="2928547"/>
            <a:ext cx="4560437" cy="3440991"/>
            <a:chOff x="6608673" y="2928547"/>
            <a:chExt cx="4560437" cy="3440991"/>
          </a:xfrm>
        </p:grpSpPr>
        <p:sp>
          <p:nvSpPr>
            <p:cNvPr id="31" name="Rectangle 30">
              <a:extLst>
                <a:ext uri="{FF2B5EF4-FFF2-40B4-BE49-F238E27FC236}">
                  <a16:creationId xmlns:a16="http://schemas.microsoft.com/office/drawing/2014/main" id="{8F763DE2-7FAF-4317-B12D-1CD410D87FE0}"/>
                </a:ext>
              </a:extLst>
            </p:cNvPr>
            <p:cNvSpPr/>
            <p:nvPr/>
          </p:nvSpPr>
          <p:spPr>
            <a:xfrm>
              <a:off x="8411943" y="2928547"/>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32" name="Rectangle 31">
              <a:extLst>
                <a:ext uri="{FF2B5EF4-FFF2-40B4-BE49-F238E27FC236}">
                  <a16:creationId xmlns:a16="http://schemas.microsoft.com/office/drawing/2014/main" id="{6EBB9A5D-7753-4F0E-B5DF-08578F705DCB}"/>
                </a:ext>
              </a:extLst>
            </p:cNvPr>
            <p:cNvSpPr/>
            <p:nvPr/>
          </p:nvSpPr>
          <p:spPr>
            <a:xfrm>
              <a:off x="8411943" y="3850971"/>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33" name="Rectangle 32">
              <a:extLst>
                <a:ext uri="{FF2B5EF4-FFF2-40B4-BE49-F238E27FC236}">
                  <a16:creationId xmlns:a16="http://schemas.microsoft.com/office/drawing/2014/main" id="{04F68A09-A8DC-41ED-85C2-59A1A3CD0381}"/>
                </a:ext>
              </a:extLst>
            </p:cNvPr>
            <p:cNvSpPr/>
            <p:nvPr/>
          </p:nvSpPr>
          <p:spPr>
            <a:xfrm>
              <a:off x="8411943" y="4773395"/>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Tags</a:t>
              </a:r>
            </a:p>
          </p:txBody>
        </p:sp>
        <p:sp>
          <p:nvSpPr>
            <p:cNvPr id="34" name="Rectangle 33">
              <a:extLst>
                <a:ext uri="{FF2B5EF4-FFF2-40B4-BE49-F238E27FC236}">
                  <a16:creationId xmlns:a16="http://schemas.microsoft.com/office/drawing/2014/main" id="{E0613A15-08EB-4CD8-B6AE-0ABCB429BC86}"/>
                </a:ext>
              </a:extLst>
            </p:cNvPr>
            <p:cNvSpPr/>
            <p:nvPr/>
          </p:nvSpPr>
          <p:spPr>
            <a:xfrm>
              <a:off x="9717601" y="4773395"/>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a:t>
              </a:r>
            </a:p>
          </p:txBody>
        </p:sp>
        <p:sp>
          <p:nvSpPr>
            <p:cNvPr id="35" name="Rectangle 34">
              <a:extLst>
                <a:ext uri="{FF2B5EF4-FFF2-40B4-BE49-F238E27FC236}">
                  <a16:creationId xmlns:a16="http://schemas.microsoft.com/office/drawing/2014/main" id="{5B750FD1-A3E6-457A-8ABB-8C8A3585C1FE}"/>
                </a:ext>
              </a:extLst>
            </p:cNvPr>
            <p:cNvSpPr/>
            <p:nvPr/>
          </p:nvSpPr>
          <p:spPr>
            <a:xfrm>
              <a:off x="9717601" y="5695821"/>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a:t>
              </a:r>
            </a:p>
          </p:txBody>
        </p:sp>
        <p:cxnSp>
          <p:nvCxnSpPr>
            <p:cNvPr id="36" name="Straight Connector 13">
              <a:extLst>
                <a:ext uri="{FF2B5EF4-FFF2-40B4-BE49-F238E27FC236}">
                  <a16:creationId xmlns:a16="http://schemas.microsoft.com/office/drawing/2014/main" id="{D15F0DEF-BEF2-4DC3-9FBF-BC15AB8C0B9F}"/>
                </a:ext>
              </a:extLst>
            </p:cNvPr>
            <p:cNvCxnSpPr>
              <a:cxnSpLocks/>
              <a:stCxn id="43" idx="6"/>
              <a:endCxn id="31" idx="1"/>
            </p:cNvCxnSpPr>
            <p:nvPr/>
          </p:nvCxnSpPr>
          <p:spPr>
            <a:xfrm flipV="1">
              <a:off x="7065873" y="3265406"/>
              <a:ext cx="1346070" cy="922423"/>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97124A34-A6A1-4FBD-B0A1-2EB38AA89ABF}"/>
                </a:ext>
              </a:extLst>
            </p:cNvPr>
            <p:cNvCxnSpPr>
              <a:cxnSpLocks/>
              <a:stCxn id="43" idx="6"/>
              <a:endCxn id="33" idx="1"/>
            </p:cNvCxnSpPr>
            <p:nvPr/>
          </p:nvCxnSpPr>
          <p:spPr>
            <a:xfrm>
              <a:off x="7065873" y="4187829"/>
              <a:ext cx="1346070" cy="922425"/>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623E7F5D-B1A1-467F-9B5B-CB2F45E8EE56}"/>
                </a:ext>
              </a:extLst>
            </p:cNvPr>
            <p:cNvCxnSpPr>
              <a:cxnSpLocks/>
              <a:stCxn id="33" idx="3"/>
              <a:endCxn id="34" idx="1"/>
            </p:cNvCxnSpPr>
            <p:nvPr/>
          </p:nvCxnSpPr>
          <p:spPr>
            <a:xfrm>
              <a:off x="9263459" y="5110254"/>
              <a:ext cx="454142"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04B91091-8D67-40C9-A155-F3955E4C9042}"/>
                </a:ext>
              </a:extLst>
            </p:cNvPr>
            <p:cNvCxnSpPr>
              <a:cxnSpLocks/>
              <a:stCxn id="33" idx="3"/>
              <a:endCxn id="35" idx="1"/>
            </p:cNvCxnSpPr>
            <p:nvPr/>
          </p:nvCxnSpPr>
          <p:spPr>
            <a:xfrm>
              <a:off x="9263459" y="5110254"/>
              <a:ext cx="454142" cy="922426"/>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8" name="Container">
              <a:extLst>
                <a:ext uri="{FF2B5EF4-FFF2-40B4-BE49-F238E27FC236}">
                  <a16:creationId xmlns:a16="http://schemas.microsoft.com/office/drawing/2014/main" id="{64DD032E-D818-446E-844B-AD7077B3C872}"/>
                </a:ext>
              </a:extLst>
            </p:cNvPr>
            <p:cNvSpPr>
              <a:spLocks/>
            </p:cNvSpPr>
            <p:nvPr/>
          </p:nvSpPr>
          <p:spPr>
            <a:xfrm>
              <a:off x="9672546" y="3493081"/>
              <a:ext cx="1496564"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Product</a:t>
              </a:r>
            </a:p>
          </p:txBody>
        </p:sp>
        <p:sp>
          <p:nvSpPr>
            <p:cNvPr id="43" name="Oval 42">
              <a:extLst>
                <a:ext uri="{FF2B5EF4-FFF2-40B4-BE49-F238E27FC236}">
                  <a16:creationId xmlns:a16="http://schemas.microsoft.com/office/drawing/2014/main" id="{3259C6DB-5868-48B7-9266-D48CDC21F3D5}"/>
                </a:ext>
              </a:extLst>
            </p:cNvPr>
            <p:cNvSpPr/>
            <p:nvPr/>
          </p:nvSpPr>
          <p:spPr>
            <a:xfrm>
              <a:off x="6608673" y="3959229"/>
              <a:ext cx="457200" cy="4572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84C5F5-6758-4DE2-BED6-F308CB757923}"/>
                </a:ext>
              </a:extLst>
            </p:cNvPr>
            <p:cNvSpPr/>
            <p:nvPr/>
          </p:nvSpPr>
          <p:spPr>
            <a:xfrm>
              <a:off x="8411943" y="5695820"/>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Price</a:t>
              </a:r>
            </a:p>
          </p:txBody>
        </p:sp>
        <p:cxnSp>
          <p:nvCxnSpPr>
            <p:cNvPr id="49" name="Straight Connector 13">
              <a:extLst>
                <a:ext uri="{FF2B5EF4-FFF2-40B4-BE49-F238E27FC236}">
                  <a16:creationId xmlns:a16="http://schemas.microsoft.com/office/drawing/2014/main" id="{0406E30B-036F-4C93-94F4-2440FD54A047}"/>
                </a:ext>
              </a:extLst>
            </p:cNvPr>
            <p:cNvCxnSpPr>
              <a:cxnSpLocks/>
              <a:stCxn id="43" idx="6"/>
              <a:endCxn id="32" idx="1"/>
            </p:cNvCxnSpPr>
            <p:nvPr/>
          </p:nvCxnSpPr>
          <p:spPr>
            <a:xfrm>
              <a:off x="7065873" y="4187829"/>
              <a:ext cx="1346070" cy="1"/>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13">
              <a:extLst>
                <a:ext uri="{FF2B5EF4-FFF2-40B4-BE49-F238E27FC236}">
                  <a16:creationId xmlns:a16="http://schemas.microsoft.com/office/drawing/2014/main" id="{A69C4C91-824B-4DDA-8C59-DA9BAFDECFD9}"/>
                </a:ext>
              </a:extLst>
            </p:cNvPr>
            <p:cNvCxnSpPr>
              <a:cxnSpLocks/>
              <a:stCxn id="43" idx="6"/>
              <a:endCxn id="46" idx="1"/>
            </p:cNvCxnSpPr>
            <p:nvPr/>
          </p:nvCxnSpPr>
          <p:spPr>
            <a:xfrm>
              <a:off x="7065873" y="4187829"/>
              <a:ext cx="1346070" cy="184485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91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8" y="595786"/>
            <a:ext cx="5516593" cy="1130181"/>
          </a:xfrm>
        </p:spPr>
        <p:txBody>
          <a:bodyPr/>
          <a:lstStyle/>
          <a:p>
            <a:r>
              <a:rPr lang="en-US" dirty="0">
                <a:solidFill>
                  <a:schemeClr val="accent2"/>
                </a:solidFill>
              </a:rPr>
              <a:t>Example document (JSON)</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Graphic 9">
            <a:extLst>
              <a:ext uri="{FF2B5EF4-FFF2-40B4-BE49-F238E27FC236}">
                <a16:creationId xmlns:a16="http://schemas.microsoft.com/office/drawing/2014/main" id="{93CC21F4-363F-4690-AD95-F7127542A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
        <p:nvSpPr>
          <p:cNvPr id="23" name="TextBox 22">
            <a:extLst>
              <a:ext uri="{FF2B5EF4-FFF2-40B4-BE49-F238E27FC236}">
                <a16:creationId xmlns:a16="http://schemas.microsoft.com/office/drawing/2014/main" id="{2F8704CE-4EF9-40C5-8477-5FC27E12CD4E}"/>
              </a:ext>
            </a:extLst>
          </p:cNvPr>
          <p:cNvSpPr txBox="1"/>
          <p:nvPr/>
        </p:nvSpPr>
        <p:spPr>
          <a:xfrm>
            <a:off x="4407877" y="2120761"/>
            <a:ext cx="5486400" cy="45720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"Full-finger gloves (L)"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"price"</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37.99</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"tags"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"clothing-gloves"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"clothing-large"</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a:t>
            </a:r>
          </a:p>
        </p:txBody>
      </p:sp>
    </p:spTree>
    <p:extLst>
      <p:ext uri="{BB962C8B-B14F-4D97-AF65-F5344CB8AC3E}">
        <p14:creationId xmlns:p14="http://schemas.microsoft.com/office/powerpoint/2010/main" val="30243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779D37CE-3368-49BE-8D1A-6B86F6B6193D}"/>
              </a:ext>
            </a:extLst>
          </p:cNvPr>
          <p:cNvSpPr txBox="1"/>
          <p:nvPr/>
        </p:nvSpPr>
        <p:spPr>
          <a:xfrm>
            <a:off x="4407877" y="2120761"/>
            <a:ext cx="5486400" cy="45720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"Full-finger gloves (L)"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"price"</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37.99</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"tags"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"clothing-gloves"</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"clothing-large"</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a:t>
            </a:r>
          </a:p>
        </p:txBody>
      </p:sp>
      <p:pic>
        <p:nvPicPr>
          <p:cNvPr id="12" name="Graphic 11">
            <a:extLst>
              <a:ext uri="{FF2B5EF4-FFF2-40B4-BE49-F238E27FC236}">
                <a16:creationId xmlns:a16="http://schemas.microsoft.com/office/drawing/2014/main" id="{FD84ED86-2C7B-4853-B42E-572307410A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Tree>
    <p:extLst>
      <p:ext uri="{BB962C8B-B14F-4D97-AF65-F5344CB8AC3E}">
        <p14:creationId xmlns:p14="http://schemas.microsoft.com/office/powerpoint/2010/main" val="160437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A34511DC-4FB6-407B-B39A-D201C77366EF}"/>
              </a:ext>
            </a:extLst>
          </p:cNvPr>
          <p:cNvSpPr txBox="1"/>
          <p:nvPr/>
        </p:nvSpPr>
        <p:spPr>
          <a:xfrm>
            <a:off x="4407877" y="2120761"/>
            <a:ext cx="5486400" cy="45720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"Full-finger gloves (L)"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"price"</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37.99</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"product-id"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"product-id"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"clothing-gloves"</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"product-id"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"clothing-large"</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pic>
        <p:nvPicPr>
          <p:cNvPr id="9" name="Graphic 8">
            <a:extLst>
              <a:ext uri="{FF2B5EF4-FFF2-40B4-BE49-F238E27FC236}">
                <a16:creationId xmlns:a16="http://schemas.microsoft.com/office/drawing/2014/main" id="{AB9193FA-BD70-4C70-AC7B-9BD26DA93A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Tree>
    <p:extLst>
      <p:ext uri="{BB962C8B-B14F-4D97-AF65-F5344CB8AC3E}">
        <p14:creationId xmlns:p14="http://schemas.microsoft.com/office/powerpoint/2010/main" val="25161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45A6B0-8885-40D6-90E0-2FD36BDB9CEC}"/>
              </a:ext>
            </a:extLst>
          </p:cNvPr>
          <p:cNvSpPr>
            <a:spLocks noGrp="1"/>
          </p:cNvSpPr>
          <p:nvPr>
            <p:ph type="body" sz="quarter" idx="10"/>
          </p:nvPr>
        </p:nvSpPr>
        <p:spPr>
          <a:xfrm>
            <a:off x="598149" y="1765649"/>
            <a:ext cx="4996355" cy="3548023"/>
          </a:xfrm>
        </p:spPr>
        <p:txBody>
          <a:bodyPr/>
          <a:lstStyle/>
          <a:p>
            <a:pPr marL="294675" indent="-294675">
              <a:spcAft>
                <a:spcPts val="612"/>
              </a:spcAft>
              <a:buFont typeface="Arial" panose="020B0604020202020204" pitchFamily="34" charset="0"/>
              <a:buChar char="•"/>
            </a:pPr>
            <a:r>
              <a:rPr lang="en-US" sz="2240" dirty="0">
                <a:solidFill>
                  <a:schemeClr val="bg1"/>
                </a:solidFill>
                <a:latin typeface="Segoe UI Semilight" panose="020B0402040204020203" pitchFamily="34" charset="0"/>
              </a:rPr>
              <a:t>Fast NoSQL document database for applications of any scale</a:t>
            </a:r>
          </a:p>
          <a:p>
            <a:pPr>
              <a:spcAft>
                <a:spcPts val="612"/>
              </a:spcAft>
            </a:pPr>
            <a:r>
              <a:rPr lang="en-US" sz="2240" dirty="0">
                <a:solidFill>
                  <a:schemeClr val="bg1"/>
                </a:solidFill>
                <a:latin typeface="Segoe UI Semilight" panose="020B0402040204020203" pitchFamily="34" charset="0"/>
              </a:rPr>
              <a:t>	</a:t>
            </a:r>
            <a:r>
              <a:rPr lang="en-US" sz="2240" dirty="0">
                <a:solidFill>
                  <a:schemeClr val="accent2"/>
                </a:solidFill>
                <a:latin typeface="Segoe UI Semilight" panose="020B0402040204020203" pitchFamily="34" charset="0"/>
              </a:rPr>
              <a:t>Supports JSON natively</a:t>
            </a:r>
          </a:p>
          <a:p>
            <a:pPr>
              <a:spcAft>
                <a:spcPts val="612"/>
              </a:spcAft>
            </a:pPr>
            <a:r>
              <a:rPr lang="en-US" sz="2240" dirty="0">
                <a:solidFill>
                  <a:schemeClr val="accent2"/>
                </a:solidFill>
                <a:latin typeface="Segoe UI Semilight" panose="020B0402040204020203" pitchFamily="34" charset="0"/>
              </a:rPr>
              <a:t>	SDKs for popular frameworks</a:t>
            </a:r>
          </a:p>
          <a:p>
            <a:pPr>
              <a:spcAft>
                <a:spcPts val="612"/>
              </a:spcAft>
            </a:pPr>
            <a:r>
              <a:rPr lang="en-US" sz="2240" dirty="0">
                <a:solidFill>
                  <a:schemeClr val="accent2"/>
                </a:solidFill>
                <a:latin typeface="Segoe UI Semilight" panose="020B0402040204020203" pitchFamily="34" charset="0"/>
              </a:rPr>
              <a:t>	Rich querying with SQL syntax</a:t>
            </a:r>
          </a:p>
          <a:p>
            <a:pPr>
              <a:spcAft>
                <a:spcPts val="612"/>
              </a:spcAft>
            </a:pPr>
            <a:r>
              <a:rPr lang="en-US" sz="2240" dirty="0">
                <a:solidFill>
                  <a:schemeClr val="accent2"/>
                </a:solidFill>
                <a:latin typeface="Segoe UI Semilight" panose="020B0402040204020203" pitchFamily="34" charset="0"/>
              </a:rPr>
              <a:t>	Supports data of many forms 	and velocities</a:t>
            </a:r>
          </a:p>
        </p:txBody>
      </p:sp>
      <p:sp>
        <p:nvSpPr>
          <p:cNvPr id="2" name="Title 1">
            <a:extLst>
              <a:ext uri="{FF2B5EF4-FFF2-40B4-BE49-F238E27FC236}">
                <a16:creationId xmlns:a16="http://schemas.microsoft.com/office/drawing/2014/main" id="{2ACC2766-8A54-4F7D-96C8-86DFB7DC82AA}"/>
              </a:ext>
            </a:extLst>
          </p:cNvPr>
          <p:cNvSpPr>
            <a:spLocks noGrp="1"/>
          </p:cNvSpPr>
          <p:nvPr>
            <p:ph type="title"/>
          </p:nvPr>
        </p:nvSpPr>
        <p:spPr>
          <a:xfrm>
            <a:off x="600059" y="466301"/>
            <a:ext cx="4994444" cy="502317"/>
          </a:xfrm>
        </p:spPr>
        <p:txBody>
          <a:bodyPr/>
          <a:lstStyle/>
          <a:p>
            <a:r>
              <a:rPr lang="en-US" sz="3264" dirty="0">
                <a:solidFill>
                  <a:schemeClr val="accent2"/>
                </a:solidFill>
                <a:latin typeface="Segoe UI Semibold"/>
              </a:rPr>
              <a:t>Azure Cosmos DB SQL API</a:t>
            </a:r>
          </a:p>
        </p:txBody>
      </p:sp>
      <p:pic>
        <p:nvPicPr>
          <p:cNvPr id="5" name="Graphic 4">
            <a:extLst>
              <a:ext uri="{FF2B5EF4-FFF2-40B4-BE49-F238E27FC236}">
                <a16:creationId xmlns:a16="http://schemas.microsoft.com/office/drawing/2014/main" id="{72E50043-BED4-4E50-B134-1D7CBE8B0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9775" y="631136"/>
            <a:ext cx="2269026" cy="2269026"/>
          </a:xfrm>
          <a:prstGeom prst="rect">
            <a:avLst/>
          </a:prstGeom>
        </p:spPr>
      </p:pic>
      <p:grpSp>
        <p:nvGrpSpPr>
          <p:cNvPr id="6" name="Group 5">
            <a:extLst>
              <a:ext uri="{FF2B5EF4-FFF2-40B4-BE49-F238E27FC236}">
                <a16:creationId xmlns:a16="http://schemas.microsoft.com/office/drawing/2014/main" id="{05475269-A906-4F74-AA0F-6F58EA498127}"/>
              </a:ext>
            </a:extLst>
          </p:cNvPr>
          <p:cNvGrpSpPr/>
          <p:nvPr/>
        </p:nvGrpSpPr>
        <p:grpSpPr>
          <a:xfrm>
            <a:off x="7937314" y="3972846"/>
            <a:ext cx="2739054" cy="2477809"/>
            <a:chOff x="7743500" y="744864"/>
            <a:chExt cx="2739054" cy="2477809"/>
          </a:xfrm>
        </p:grpSpPr>
        <p:grpSp>
          <p:nvGrpSpPr>
            <p:cNvPr id="7" name="Group 6">
              <a:extLst>
                <a:ext uri="{FF2B5EF4-FFF2-40B4-BE49-F238E27FC236}">
                  <a16:creationId xmlns:a16="http://schemas.microsoft.com/office/drawing/2014/main" id="{902A60F8-1681-479B-9D3B-F74153B4B6E4}"/>
                </a:ext>
              </a:extLst>
            </p:cNvPr>
            <p:cNvGrpSpPr/>
            <p:nvPr/>
          </p:nvGrpSpPr>
          <p:grpSpPr>
            <a:xfrm>
              <a:off x="7743500" y="1439593"/>
              <a:ext cx="2739054" cy="1783080"/>
              <a:chOff x="5216226" y="556260"/>
              <a:chExt cx="2739054" cy="1783080"/>
            </a:xfrm>
          </p:grpSpPr>
          <p:cxnSp>
            <p:nvCxnSpPr>
              <p:cNvPr id="9" name="Straight Connector 8">
                <a:extLst>
                  <a:ext uri="{FF2B5EF4-FFF2-40B4-BE49-F238E27FC236}">
                    <a16:creationId xmlns:a16="http://schemas.microsoft.com/office/drawing/2014/main" id="{0D8D9515-150F-4096-AD56-439C75570003}"/>
                  </a:ext>
                </a:extLst>
              </p:cNvPr>
              <p:cNvCxnSpPr>
                <a:cxnSpLocks/>
                <a:stCxn id="21" idx="6"/>
                <a:endCxn id="1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97711E-E0A8-452F-95D1-5A025B93F8F8}"/>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415193-4140-4F7B-B709-FAA632D32A35}"/>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EDBFD4-DB96-4686-B44A-3176CB6BE211}"/>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389EA2-F726-4C8D-A312-6E531835B7B9}"/>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35B610-F25D-402E-BE9A-7C9817C907F4}"/>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89301B-253B-4636-9F9A-5CB634F75445}"/>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3">
                <a:extLst>
                  <a:ext uri="{FF2B5EF4-FFF2-40B4-BE49-F238E27FC236}">
                    <a16:creationId xmlns:a16="http://schemas.microsoft.com/office/drawing/2014/main" id="{76932162-CD70-4B27-9290-1CC2CBC3DD52}"/>
                  </a:ext>
                </a:extLst>
              </p:cNvPr>
              <p:cNvCxnSpPr>
                <a:cxnSpLocks/>
                <a:stCxn id="10" idx="3"/>
                <a:endCxn id="1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3">
                <a:extLst>
                  <a:ext uri="{FF2B5EF4-FFF2-40B4-BE49-F238E27FC236}">
                    <a16:creationId xmlns:a16="http://schemas.microsoft.com/office/drawing/2014/main" id="{F75B2727-FE56-4A56-8C9B-ED0CA86B9F69}"/>
                  </a:ext>
                </a:extLst>
              </p:cNvPr>
              <p:cNvCxnSpPr>
                <a:cxnSpLocks/>
                <a:stCxn id="10" idx="3"/>
                <a:endCxn id="1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3">
                <a:extLst>
                  <a:ext uri="{FF2B5EF4-FFF2-40B4-BE49-F238E27FC236}">
                    <a16:creationId xmlns:a16="http://schemas.microsoft.com/office/drawing/2014/main" id="{F58840F8-AEDD-401D-95B6-DBF16B02DB00}"/>
                  </a:ext>
                </a:extLst>
              </p:cNvPr>
              <p:cNvCxnSpPr>
                <a:cxnSpLocks/>
                <a:stCxn id="11" idx="3"/>
                <a:endCxn id="1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3">
                <a:extLst>
                  <a:ext uri="{FF2B5EF4-FFF2-40B4-BE49-F238E27FC236}">
                    <a16:creationId xmlns:a16="http://schemas.microsoft.com/office/drawing/2014/main" id="{7D47D000-7DD4-4700-AE3A-DC51AC26D528}"/>
                  </a:ext>
                </a:extLst>
              </p:cNvPr>
              <p:cNvCxnSpPr>
                <a:cxnSpLocks/>
                <a:stCxn id="13" idx="3"/>
                <a:endCxn id="1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3">
                <a:extLst>
                  <a:ext uri="{FF2B5EF4-FFF2-40B4-BE49-F238E27FC236}">
                    <a16:creationId xmlns:a16="http://schemas.microsoft.com/office/drawing/2014/main" id="{43DA06F0-B325-42D0-89BC-969CFBEBF2FC}"/>
                  </a:ext>
                </a:extLst>
              </p:cNvPr>
              <p:cNvCxnSpPr>
                <a:cxnSpLocks/>
                <a:stCxn id="13" idx="3"/>
                <a:endCxn id="1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101A7-C024-4ADB-8A06-CBF5A5897F1F}"/>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ainer">
              <a:extLst>
                <a:ext uri="{FF2B5EF4-FFF2-40B4-BE49-F238E27FC236}">
                  <a16:creationId xmlns:a16="http://schemas.microsoft.com/office/drawing/2014/main" id="{2082F5EC-E7F2-476B-B6D4-6063F6AD42ED}"/>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spTree>
    <p:extLst>
      <p:ext uri="{BB962C8B-B14F-4D97-AF65-F5344CB8AC3E}">
        <p14:creationId xmlns:p14="http://schemas.microsoft.com/office/powerpoint/2010/main" val="234244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42CA5C-97DD-431B-ADC4-D0489EDE4E3E}"/>
              </a:ext>
            </a:extLst>
          </p:cNvPr>
          <p:cNvSpPr/>
          <p:nvPr/>
        </p:nvSpPr>
        <p:spPr>
          <a:xfrm>
            <a:off x="578207" y="1715298"/>
            <a:ext cx="3896115" cy="2143438"/>
          </a:xfrm>
          <a:prstGeom prst="rect">
            <a:avLst/>
          </a:prstGeom>
        </p:spPr>
        <p:txBody>
          <a:bodyPr wrap="square">
            <a:spAutoFit/>
          </a:bodyPr>
          <a:lstStyle/>
          <a:p>
            <a:pPr defTabSz="932597">
              <a:defRPr/>
            </a:pPr>
            <a:r>
              <a:rPr lang="en-US" sz="3264" spc="-51" dirty="0">
                <a:ln w="3175">
                  <a:noFill/>
                </a:ln>
                <a:solidFill>
                  <a:srgbClr val="50E6FF"/>
                </a:solidFill>
                <a:latin typeface="Segoe UI Semibold"/>
                <a:cs typeface="Segoe UI" pitchFamily="34" charset="0"/>
              </a:rPr>
              <a:t>Propel your app development into the future with Azure Cosmos DB </a:t>
            </a:r>
            <a:endParaRPr lang="en-US" sz="1632" dirty="0">
              <a:solidFill>
                <a:srgbClr val="50E6FF"/>
              </a:solidFill>
              <a:latin typeface="Segoe UI"/>
            </a:endParaRPr>
          </a:p>
        </p:txBody>
      </p:sp>
      <p:sp>
        <p:nvSpPr>
          <p:cNvPr id="8" name="TextBox 7">
            <a:extLst>
              <a:ext uri="{FF2B5EF4-FFF2-40B4-BE49-F238E27FC236}">
                <a16:creationId xmlns:a16="http://schemas.microsoft.com/office/drawing/2014/main" id="{058B7D68-234C-4453-9E81-3B824F183391}"/>
              </a:ext>
            </a:extLst>
          </p:cNvPr>
          <p:cNvSpPr txBox="1"/>
          <p:nvPr/>
        </p:nvSpPr>
        <p:spPr>
          <a:xfrm>
            <a:off x="644821" y="4051967"/>
            <a:ext cx="4069039" cy="768409"/>
          </a:xfrm>
          <a:prstGeom prst="rect">
            <a:avLst/>
          </a:prstGeom>
          <a:noFill/>
        </p:spPr>
        <p:txBody>
          <a:bodyPr wrap="square" lIns="0" tIns="0" rIns="0" bIns="0" rtlCol="0">
            <a:spAutoFit/>
          </a:bodyPr>
          <a:lstStyle/>
          <a:p>
            <a:pPr defTabSz="932597">
              <a:spcAft>
                <a:spcPts val="612"/>
              </a:spcAft>
              <a:defRPr/>
            </a:pPr>
            <a:r>
              <a:rPr lang="en-US" sz="2448" dirty="0">
                <a:ln w="3175">
                  <a:noFill/>
                </a:ln>
                <a:solidFill>
                  <a:srgbClr val="FFFFFF"/>
                </a:solidFill>
                <a:latin typeface="Segoe UI Semibold"/>
                <a:cs typeface="Segoe UI" pitchFamily="34" charset="0"/>
              </a:rPr>
              <a:t>Fast NoSQL Database with open APIs for any scale </a:t>
            </a:r>
          </a:p>
        </p:txBody>
      </p:sp>
      <p:sp>
        <p:nvSpPr>
          <p:cNvPr id="9" name="TextBox 8">
            <a:extLst>
              <a:ext uri="{FF2B5EF4-FFF2-40B4-BE49-F238E27FC236}">
                <a16:creationId xmlns:a16="http://schemas.microsoft.com/office/drawing/2014/main" id="{3B136C3A-D361-40C4-9407-83BBC625B834}"/>
              </a:ext>
            </a:extLst>
          </p:cNvPr>
          <p:cNvSpPr txBox="1"/>
          <p:nvPr/>
        </p:nvSpPr>
        <p:spPr>
          <a:xfrm>
            <a:off x="8559875" y="1574041"/>
            <a:ext cx="2364945"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Guaranteed speed at any scale </a:t>
            </a:r>
          </a:p>
        </p:txBody>
      </p:sp>
      <p:sp>
        <p:nvSpPr>
          <p:cNvPr id="10" name="TextBox 9">
            <a:extLst>
              <a:ext uri="{FF2B5EF4-FFF2-40B4-BE49-F238E27FC236}">
                <a16:creationId xmlns:a16="http://schemas.microsoft.com/office/drawing/2014/main" id="{925BA67A-F44F-4B89-AA2B-4445E1DC9174}"/>
              </a:ext>
            </a:extLst>
          </p:cNvPr>
          <p:cNvSpPr txBox="1"/>
          <p:nvPr/>
        </p:nvSpPr>
        <p:spPr>
          <a:xfrm>
            <a:off x="8559875" y="3878294"/>
            <a:ext cx="2731196" cy="288137"/>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Mission-critical ready </a:t>
            </a:r>
          </a:p>
        </p:txBody>
      </p:sp>
      <p:sp>
        <p:nvSpPr>
          <p:cNvPr id="11" name="TextBox 10">
            <a:extLst>
              <a:ext uri="{FF2B5EF4-FFF2-40B4-BE49-F238E27FC236}">
                <a16:creationId xmlns:a16="http://schemas.microsoft.com/office/drawing/2014/main" id="{5A2F4C19-CDF4-48E9-916F-F59D8E5631F0}"/>
              </a:ext>
            </a:extLst>
          </p:cNvPr>
          <p:cNvSpPr txBox="1"/>
          <p:nvPr/>
        </p:nvSpPr>
        <p:spPr>
          <a:xfrm>
            <a:off x="8559875" y="2726167"/>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Simplified app development </a:t>
            </a:r>
          </a:p>
        </p:txBody>
      </p:sp>
      <p:sp>
        <p:nvSpPr>
          <p:cNvPr id="12" name="TextBox 11">
            <a:extLst>
              <a:ext uri="{FF2B5EF4-FFF2-40B4-BE49-F238E27FC236}">
                <a16:creationId xmlns:a16="http://schemas.microsoft.com/office/drawing/2014/main" id="{230B379A-8AF3-48E3-B5D7-885922C1E90D}"/>
              </a:ext>
            </a:extLst>
          </p:cNvPr>
          <p:cNvSpPr txBox="1"/>
          <p:nvPr/>
        </p:nvSpPr>
        <p:spPr>
          <a:xfrm>
            <a:off x="8559875" y="4747906"/>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Fully managed and cost-effective </a:t>
            </a:r>
          </a:p>
        </p:txBody>
      </p:sp>
      <p:grpSp>
        <p:nvGrpSpPr>
          <p:cNvPr id="17" name="Group 34">
            <a:extLst>
              <a:ext uri="{FF2B5EF4-FFF2-40B4-BE49-F238E27FC236}">
                <a16:creationId xmlns:a16="http://schemas.microsoft.com/office/drawing/2014/main" id="{1BBD35C8-96FE-7D4C-92FF-6E482A6DABC1}"/>
              </a:ext>
            </a:extLst>
          </p:cNvPr>
          <p:cNvGrpSpPr>
            <a:grpSpLocks noChangeAspect="1"/>
          </p:cNvGrpSpPr>
          <p:nvPr/>
        </p:nvGrpSpPr>
        <p:grpSpPr bwMode="auto">
          <a:xfrm>
            <a:off x="7561451" y="2756100"/>
            <a:ext cx="516494" cy="505160"/>
            <a:chOff x="2805" y="999"/>
            <a:chExt cx="319" cy="312"/>
          </a:xfrm>
        </p:grpSpPr>
        <p:sp>
          <p:nvSpPr>
            <p:cNvPr id="18" name="Freeform 35">
              <a:extLst>
                <a:ext uri="{FF2B5EF4-FFF2-40B4-BE49-F238E27FC236}">
                  <a16:creationId xmlns:a16="http://schemas.microsoft.com/office/drawing/2014/main" id="{06CBCFEB-5056-E149-995B-E9417B3802A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9" name="Freeform 36">
              <a:extLst>
                <a:ext uri="{FF2B5EF4-FFF2-40B4-BE49-F238E27FC236}">
                  <a16:creationId xmlns:a16="http://schemas.microsoft.com/office/drawing/2014/main" id="{35398E06-1565-6A40-AFF4-197E862FA899}"/>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0" name="Group 135">
            <a:extLst>
              <a:ext uri="{FF2B5EF4-FFF2-40B4-BE49-F238E27FC236}">
                <a16:creationId xmlns:a16="http://schemas.microsoft.com/office/drawing/2014/main" id="{55161529-2F16-F442-AFB9-69529FD2DD4C}"/>
              </a:ext>
            </a:extLst>
          </p:cNvPr>
          <p:cNvGrpSpPr>
            <a:grpSpLocks noChangeAspect="1"/>
          </p:cNvGrpSpPr>
          <p:nvPr/>
        </p:nvGrpSpPr>
        <p:grpSpPr bwMode="auto">
          <a:xfrm>
            <a:off x="7590595" y="1666369"/>
            <a:ext cx="458207" cy="380370"/>
            <a:chOff x="2204" y="1026"/>
            <a:chExt cx="312" cy="259"/>
          </a:xfrm>
        </p:grpSpPr>
        <p:sp>
          <p:nvSpPr>
            <p:cNvPr id="21" name="Freeform 136">
              <a:extLst>
                <a:ext uri="{FF2B5EF4-FFF2-40B4-BE49-F238E27FC236}">
                  <a16:creationId xmlns:a16="http://schemas.microsoft.com/office/drawing/2014/main" id="{8E95AE3D-DFE2-384C-A09A-4A22437EF32C}"/>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 name="Freeform 137">
              <a:extLst>
                <a:ext uri="{FF2B5EF4-FFF2-40B4-BE49-F238E27FC236}">
                  <a16:creationId xmlns:a16="http://schemas.microsoft.com/office/drawing/2014/main" id="{0D7D0C07-F00A-AA40-A5D6-7C80714CA73C}"/>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 name="Freeform 138">
              <a:extLst>
                <a:ext uri="{FF2B5EF4-FFF2-40B4-BE49-F238E27FC236}">
                  <a16:creationId xmlns:a16="http://schemas.microsoft.com/office/drawing/2014/main" id="{6FD1451A-1494-E94C-AEB9-8FB5C8BD8A9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4" name="Freeform 139">
              <a:extLst>
                <a:ext uri="{FF2B5EF4-FFF2-40B4-BE49-F238E27FC236}">
                  <a16:creationId xmlns:a16="http://schemas.microsoft.com/office/drawing/2014/main" id="{D3CF2182-4ABA-604F-9E84-4EB07F5C8C5E}"/>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5" name="Freeform 140">
              <a:extLst>
                <a:ext uri="{FF2B5EF4-FFF2-40B4-BE49-F238E27FC236}">
                  <a16:creationId xmlns:a16="http://schemas.microsoft.com/office/drawing/2014/main" id="{BBE29D55-EEDF-EC4F-8423-68928692EF7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6" name="Freeform 141">
              <a:extLst>
                <a:ext uri="{FF2B5EF4-FFF2-40B4-BE49-F238E27FC236}">
                  <a16:creationId xmlns:a16="http://schemas.microsoft.com/office/drawing/2014/main" id="{ADE5D9B2-7A11-084B-A1F1-F01D63D698B2}"/>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7" name="Oval 142">
              <a:extLst>
                <a:ext uri="{FF2B5EF4-FFF2-40B4-BE49-F238E27FC236}">
                  <a16:creationId xmlns:a16="http://schemas.microsoft.com/office/drawing/2014/main" id="{C74A107C-71D0-A944-A885-A479DA7E54C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8" name="Freeform 143">
              <a:extLst>
                <a:ext uri="{FF2B5EF4-FFF2-40B4-BE49-F238E27FC236}">
                  <a16:creationId xmlns:a16="http://schemas.microsoft.com/office/drawing/2014/main" id="{1FCAA178-0F85-A848-8BC6-26A889B77097}"/>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9" name="Group 13">
            <a:extLst>
              <a:ext uri="{FF2B5EF4-FFF2-40B4-BE49-F238E27FC236}">
                <a16:creationId xmlns:a16="http://schemas.microsoft.com/office/drawing/2014/main" id="{2FBA13C7-4333-5B45-904F-89022C132CF9}"/>
              </a:ext>
            </a:extLst>
          </p:cNvPr>
          <p:cNvGrpSpPr>
            <a:grpSpLocks noChangeAspect="1"/>
          </p:cNvGrpSpPr>
          <p:nvPr/>
        </p:nvGrpSpPr>
        <p:grpSpPr bwMode="auto">
          <a:xfrm>
            <a:off x="7652235" y="3716830"/>
            <a:ext cx="364298" cy="505160"/>
            <a:chOff x="1057" y="999"/>
            <a:chExt cx="225" cy="312"/>
          </a:xfrm>
        </p:grpSpPr>
        <p:sp>
          <p:nvSpPr>
            <p:cNvPr id="30" name="AutoShape 12">
              <a:extLst>
                <a:ext uri="{FF2B5EF4-FFF2-40B4-BE49-F238E27FC236}">
                  <a16:creationId xmlns:a16="http://schemas.microsoft.com/office/drawing/2014/main" id="{A3813D2E-0622-D241-867A-0E385677D5DE}"/>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1" name="Oval 14">
              <a:extLst>
                <a:ext uri="{FF2B5EF4-FFF2-40B4-BE49-F238E27FC236}">
                  <a16:creationId xmlns:a16="http://schemas.microsoft.com/office/drawing/2014/main" id="{F0B9E711-5561-A542-B9CA-4D57CD0B9966}"/>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 name="Freeform 15">
              <a:extLst>
                <a:ext uri="{FF2B5EF4-FFF2-40B4-BE49-F238E27FC236}">
                  <a16:creationId xmlns:a16="http://schemas.microsoft.com/office/drawing/2014/main" id="{B241916B-7E55-A74C-A184-01C163D5909B}"/>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 name="Freeform 16">
              <a:extLst>
                <a:ext uri="{FF2B5EF4-FFF2-40B4-BE49-F238E27FC236}">
                  <a16:creationId xmlns:a16="http://schemas.microsoft.com/office/drawing/2014/main" id="{B6CA3476-2B93-2B4D-9761-59345DC6CE93}"/>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 name="Freeform 17">
              <a:extLst>
                <a:ext uri="{FF2B5EF4-FFF2-40B4-BE49-F238E27FC236}">
                  <a16:creationId xmlns:a16="http://schemas.microsoft.com/office/drawing/2014/main" id="{284198C9-BEAB-2C47-89F7-5CE93920817F}"/>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5" name="Group 84">
            <a:extLst>
              <a:ext uri="{FF2B5EF4-FFF2-40B4-BE49-F238E27FC236}">
                <a16:creationId xmlns:a16="http://schemas.microsoft.com/office/drawing/2014/main" id="{E3B072AF-160C-CA44-B7EB-85E025C5622E}"/>
              </a:ext>
            </a:extLst>
          </p:cNvPr>
          <p:cNvGrpSpPr>
            <a:grpSpLocks noChangeAspect="1"/>
          </p:cNvGrpSpPr>
          <p:nvPr/>
        </p:nvGrpSpPr>
        <p:grpSpPr bwMode="auto">
          <a:xfrm>
            <a:off x="7605280" y="4777839"/>
            <a:ext cx="458207" cy="505160"/>
            <a:chOff x="5822" y="999"/>
            <a:chExt cx="283" cy="312"/>
          </a:xfrm>
        </p:grpSpPr>
        <p:sp>
          <p:nvSpPr>
            <p:cNvPr id="36" name="AutoShape 83">
              <a:extLst>
                <a:ext uri="{FF2B5EF4-FFF2-40B4-BE49-F238E27FC236}">
                  <a16:creationId xmlns:a16="http://schemas.microsoft.com/office/drawing/2014/main" id="{830AA366-C0CF-604F-8676-95423DB44C8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7" name="Rectangle 85">
              <a:extLst>
                <a:ext uri="{FF2B5EF4-FFF2-40B4-BE49-F238E27FC236}">
                  <a16:creationId xmlns:a16="http://schemas.microsoft.com/office/drawing/2014/main" id="{C03FEA95-C9EE-9A48-BDB7-E2465BDC06FB}"/>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8" name="Rectangle 86">
              <a:extLst>
                <a:ext uri="{FF2B5EF4-FFF2-40B4-BE49-F238E27FC236}">
                  <a16:creationId xmlns:a16="http://schemas.microsoft.com/office/drawing/2014/main" id="{194D1F22-44D5-884B-B99E-7F3FD43ED862}"/>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 name="Rectangle 87">
              <a:extLst>
                <a:ext uri="{FF2B5EF4-FFF2-40B4-BE49-F238E27FC236}">
                  <a16:creationId xmlns:a16="http://schemas.microsoft.com/office/drawing/2014/main" id="{05F3CD7D-CF12-CD49-BA65-C97A81BA1FBF}"/>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 name="Oval 88">
              <a:extLst>
                <a:ext uri="{FF2B5EF4-FFF2-40B4-BE49-F238E27FC236}">
                  <a16:creationId xmlns:a16="http://schemas.microsoft.com/office/drawing/2014/main" id="{C198CFAD-2380-7D4C-948A-2ECC2BDA49DE}"/>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1" name="Oval 89">
              <a:extLst>
                <a:ext uri="{FF2B5EF4-FFF2-40B4-BE49-F238E27FC236}">
                  <a16:creationId xmlns:a16="http://schemas.microsoft.com/office/drawing/2014/main" id="{950EEA3F-DBB3-D448-9103-B0AE089B657B}"/>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2" name="Oval 90">
              <a:extLst>
                <a:ext uri="{FF2B5EF4-FFF2-40B4-BE49-F238E27FC236}">
                  <a16:creationId xmlns:a16="http://schemas.microsoft.com/office/drawing/2014/main" id="{5FABDF93-3420-864F-9256-36D13C53CA86}"/>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4354713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Azure Cosmos DB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4524757" y="654185"/>
            <a:ext cx="7650351" cy="576274"/>
          </a:xfrm>
        </p:spPr>
        <p:txBody>
          <a:bodyPr/>
          <a:lstStyle/>
          <a:p>
            <a:pPr>
              <a:spcAft>
                <a:spcPts val="612"/>
              </a:spcAft>
            </a:pPr>
            <a:r>
              <a:rPr lang="en-US" sz="1836" dirty="0">
                <a:solidFill>
                  <a:schemeClr val="bg1"/>
                </a:solidFill>
              </a:rPr>
              <a:t>Develop modern apps with SLA-backed speed and availability, automatic and instant scalability, and open source APIs for many NoSQL engines </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6323705" y="2122476"/>
            <a:ext cx="0" cy="474009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490322" y="4492524"/>
            <a:ext cx="11580805" cy="1"/>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4B30B899-B109-4ABC-A0C4-44931500807C}"/>
              </a:ext>
            </a:extLst>
          </p:cNvPr>
          <p:cNvSpPr txBox="1"/>
          <p:nvPr/>
        </p:nvSpPr>
        <p:spPr>
          <a:xfrm>
            <a:off x="321500" y="2365173"/>
            <a:ext cx="5396770"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Guaranteed speed at any scale </a:t>
            </a:r>
          </a:p>
        </p:txBody>
      </p:sp>
      <p:grpSp>
        <p:nvGrpSpPr>
          <p:cNvPr id="97" name="Group 135">
            <a:extLst>
              <a:ext uri="{FF2B5EF4-FFF2-40B4-BE49-F238E27FC236}">
                <a16:creationId xmlns:a16="http://schemas.microsoft.com/office/drawing/2014/main" id="{3A43581F-F22B-48BC-803D-82EACE3750AC}"/>
              </a:ext>
            </a:extLst>
          </p:cNvPr>
          <p:cNvGrpSpPr>
            <a:grpSpLocks noChangeAspect="1"/>
          </p:cNvGrpSpPr>
          <p:nvPr/>
        </p:nvGrpSpPr>
        <p:grpSpPr bwMode="auto">
          <a:xfrm>
            <a:off x="1747049" y="3133705"/>
            <a:ext cx="722404" cy="599688"/>
            <a:chOff x="2204" y="1026"/>
            <a:chExt cx="312" cy="259"/>
          </a:xfrm>
        </p:grpSpPr>
        <p:sp>
          <p:nvSpPr>
            <p:cNvPr id="98" name="Freeform 136">
              <a:extLst>
                <a:ext uri="{FF2B5EF4-FFF2-40B4-BE49-F238E27FC236}">
                  <a16:creationId xmlns:a16="http://schemas.microsoft.com/office/drawing/2014/main" id="{14B09A4A-DDB4-401D-8992-5B62765E5DD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9" name="Freeform 137">
              <a:extLst>
                <a:ext uri="{FF2B5EF4-FFF2-40B4-BE49-F238E27FC236}">
                  <a16:creationId xmlns:a16="http://schemas.microsoft.com/office/drawing/2014/main" id="{F767F37E-26F5-4F4E-A8FB-879069E552AB}"/>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0" name="Freeform 138">
              <a:extLst>
                <a:ext uri="{FF2B5EF4-FFF2-40B4-BE49-F238E27FC236}">
                  <a16:creationId xmlns:a16="http://schemas.microsoft.com/office/drawing/2014/main" id="{8F6A2CE3-0DC0-405E-B2AB-0E04CFB46F1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1" name="Freeform 139">
              <a:extLst>
                <a:ext uri="{FF2B5EF4-FFF2-40B4-BE49-F238E27FC236}">
                  <a16:creationId xmlns:a16="http://schemas.microsoft.com/office/drawing/2014/main" id="{8AAB6BF2-B94E-4484-9C3D-D4F209DEFC2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2" name="Freeform 140">
              <a:extLst>
                <a:ext uri="{FF2B5EF4-FFF2-40B4-BE49-F238E27FC236}">
                  <a16:creationId xmlns:a16="http://schemas.microsoft.com/office/drawing/2014/main" id="{0314BCC8-609B-40C9-A0E8-40548B55632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3" name="Freeform 141">
              <a:extLst>
                <a:ext uri="{FF2B5EF4-FFF2-40B4-BE49-F238E27FC236}">
                  <a16:creationId xmlns:a16="http://schemas.microsoft.com/office/drawing/2014/main" id="{E5D50F74-352B-4ED3-B976-4817DF041C60}"/>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4" name="Oval 142">
              <a:extLst>
                <a:ext uri="{FF2B5EF4-FFF2-40B4-BE49-F238E27FC236}">
                  <a16:creationId xmlns:a16="http://schemas.microsoft.com/office/drawing/2014/main" id="{281F2CA1-4107-4126-BB43-ABECCDDA8115}"/>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5" name="Freeform 143">
              <a:extLst>
                <a:ext uri="{FF2B5EF4-FFF2-40B4-BE49-F238E27FC236}">
                  <a16:creationId xmlns:a16="http://schemas.microsoft.com/office/drawing/2014/main" id="{1A5BC87B-5D5C-46CD-BCB0-69DFA3FDCC0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106" name="TextBox 105">
            <a:extLst>
              <a:ext uri="{FF2B5EF4-FFF2-40B4-BE49-F238E27FC236}">
                <a16:creationId xmlns:a16="http://schemas.microsoft.com/office/drawing/2014/main" id="{27D41821-E94C-4EA5-AF95-7F7C8C1A639B}"/>
              </a:ext>
            </a:extLst>
          </p:cNvPr>
          <p:cNvSpPr txBox="1"/>
          <p:nvPr/>
        </p:nvSpPr>
        <p:spPr>
          <a:xfrm>
            <a:off x="321499" y="4737107"/>
            <a:ext cx="5519203"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Simplified app development</a:t>
            </a:r>
          </a:p>
        </p:txBody>
      </p:sp>
      <p:grpSp>
        <p:nvGrpSpPr>
          <p:cNvPr id="116" name="Group 34">
            <a:extLst>
              <a:ext uri="{FF2B5EF4-FFF2-40B4-BE49-F238E27FC236}">
                <a16:creationId xmlns:a16="http://schemas.microsoft.com/office/drawing/2014/main" id="{A2026694-8F4F-4139-9B89-47836CA0220B}"/>
              </a:ext>
            </a:extLst>
          </p:cNvPr>
          <p:cNvGrpSpPr>
            <a:grpSpLocks noChangeAspect="1"/>
          </p:cNvGrpSpPr>
          <p:nvPr/>
        </p:nvGrpSpPr>
        <p:grpSpPr bwMode="auto">
          <a:xfrm>
            <a:off x="1569758" y="5443586"/>
            <a:ext cx="814300" cy="796430"/>
            <a:chOff x="2805" y="999"/>
            <a:chExt cx="319" cy="312"/>
          </a:xfrm>
        </p:grpSpPr>
        <p:sp>
          <p:nvSpPr>
            <p:cNvPr id="117" name="Freeform 35">
              <a:extLst>
                <a:ext uri="{FF2B5EF4-FFF2-40B4-BE49-F238E27FC236}">
                  <a16:creationId xmlns:a16="http://schemas.microsoft.com/office/drawing/2014/main" id="{73650A26-F0F8-4EAD-9185-E1DCCA4941F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18" name="Freeform 36">
              <a:extLst>
                <a:ext uri="{FF2B5EF4-FFF2-40B4-BE49-F238E27FC236}">
                  <a16:creationId xmlns:a16="http://schemas.microsoft.com/office/drawing/2014/main" id="{87901014-052A-442B-9A30-8733F09313EB}"/>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119" name="TextBox 118">
            <a:extLst>
              <a:ext uri="{FF2B5EF4-FFF2-40B4-BE49-F238E27FC236}">
                <a16:creationId xmlns:a16="http://schemas.microsoft.com/office/drawing/2014/main" id="{634C57F4-FE0B-45F5-8772-F5EC6EE66138}"/>
              </a:ext>
            </a:extLst>
          </p:cNvPr>
          <p:cNvSpPr txBox="1"/>
          <p:nvPr/>
        </p:nvSpPr>
        <p:spPr>
          <a:xfrm>
            <a:off x="6289906" y="2330891"/>
            <a:ext cx="5518542"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Mission-critical ready</a:t>
            </a:r>
          </a:p>
        </p:txBody>
      </p:sp>
      <p:grpSp>
        <p:nvGrpSpPr>
          <p:cNvPr id="12" name="Group 11">
            <a:extLst>
              <a:ext uri="{FF2B5EF4-FFF2-40B4-BE49-F238E27FC236}">
                <a16:creationId xmlns:a16="http://schemas.microsoft.com/office/drawing/2014/main" id="{9084F412-E8EF-4DC3-9F31-1185C7BCD89C}"/>
              </a:ext>
            </a:extLst>
          </p:cNvPr>
          <p:cNvGrpSpPr/>
          <p:nvPr/>
        </p:nvGrpSpPr>
        <p:grpSpPr>
          <a:xfrm>
            <a:off x="7453357" y="3186178"/>
            <a:ext cx="588925" cy="858619"/>
            <a:chOff x="7074542" y="3123988"/>
            <a:chExt cx="577430" cy="841860"/>
          </a:xfrm>
        </p:grpSpPr>
        <p:sp>
          <p:nvSpPr>
            <p:cNvPr id="120" name="Rectangle 127">
              <a:extLst>
                <a:ext uri="{FF2B5EF4-FFF2-40B4-BE49-F238E27FC236}">
                  <a16:creationId xmlns:a16="http://schemas.microsoft.com/office/drawing/2014/main" id="{934B6C77-0BA5-46DF-8ACA-DB5E8BE63EFD}"/>
                </a:ext>
              </a:extLst>
            </p:cNvPr>
            <p:cNvSpPr>
              <a:spLocks noChangeArrowheads="1"/>
            </p:cNvSpPr>
            <p:nvPr/>
          </p:nvSpPr>
          <p:spPr bwMode="auto">
            <a:xfrm>
              <a:off x="7074542" y="3123988"/>
              <a:ext cx="577430" cy="841860"/>
            </a:xfrm>
            <a:prstGeom prst="rect">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121" name="Group 120">
              <a:extLst>
                <a:ext uri="{FF2B5EF4-FFF2-40B4-BE49-F238E27FC236}">
                  <a16:creationId xmlns:a16="http://schemas.microsoft.com/office/drawing/2014/main" id="{2768ACEE-7A40-4B40-9316-255421E7BD16}"/>
                </a:ext>
              </a:extLst>
            </p:cNvPr>
            <p:cNvGrpSpPr/>
            <p:nvPr/>
          </p:nvGrpSpPr>
          <p:grpSpPr>
            <a:xfrm>
              <a:off x="7355275" y="3173620"/>
              <a:ext cx="237448" cy="202500"/>
              <a:chOff x="7490753" y="3627299"/>
              <a:chExt cx="237448" cy="202500"/>
            </a:xfrm>
          </p:grpSpPr>
          <p:sp>
            <p:nvSpPr>
              <p:cNvPr id="122" name="Rectangle 128">
                <a:extLst>
                  <a:ext uri="{FF2B5EF4-FFF2-40B4-BE49-F238E27FC236}">
                    <a16:creationId xmlns:a16="http://schemas.microsoft.com/office/drawing/2014/main" id="{E3F29193-5FA1-4D0A-93D4-9DC7D129B0FA}"/>
                  </a:ext>
                </a:extLst>
              </p:cNvPr>
              <p:cNvSpPr>
                <a:spLocks noChangeArrowheads="1"/>
              </p:cNvSpPr>
              <p:nvPr/>
            </p:nvSpPr>
            <p:spPr bwMode="auto">
              <a:xfrm>
                <a:off x="7517398"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23" name="Freeform 133">
                <a:extLst>
                  <a:ext uri="{FF2B5EF4-FFF2-40B4-BE49-F238E27FC236}">
                    <a16:creationId xmlns:a16="http://schemas.microsoft.com/office/drawing/2014/main" id="{925FF7A6-1F9E-49BE-B442-C24B2B88222A}"/>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24" name="Freeform 134">
                <a:extLst>
                  <a:ext uri="{FF2B5EF4-FFF2-40B4-BE49-F238E27FC236}">
                    <a16:creationId xmlns:a16="http://schemas.microsoft.com/office/drawing/2014/main" id="{F6D9D298-D644-4675-8A05-A17771732446}"/>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25" name="Group 124">
              <a:extLst>
                <a:ext uri="{FF2B5EF4-FFF2-40B4-BE49-F238E27FC236}">
                  <a16:creationId xmlns:a16="http://schemas.microsoft.com/office/drawing/2014/main" id="{8B87BC2C-E55D-4179-A2E1-4AAEE5DE0911}"/>
                </a:ext>
              </a:extLst>
            </p:cNvPr>
            <p:cNvGrpSpPr/>
            <p:nvPr/>
          </p:nvGrpSpPr>
          <p:grpSpPr>
            <a:xfrm>
              <a:off x="7348754" y="3434616"/>
              <a:ext cx="237448" cy="202500"/>
              <a:chOff x="7490753" y="3627299"/>
              <a:chExt cx="237448" cy="202500"/>
            </a:xfrm>
          </p:grpSpPr>
          <p:sp>
            <p:nvSpPr>
              <p:cNvPr id="126" name="Rectangle 128">
                <a:extLst>
                  <a:ext uri="{FF2B5EF4-FFF2-40B4-BE49-F238E27FC236}">
                    <a16:creationId xmlns:a16="http://schemas.microsoft.com/office/drawing/2014/main" id="{5A720C19-CF4E-4AF1-8444-F6154B86B9D3}"/>
                  </a:ext>
                </a:extLst>
              </p:cNvPr>
              <p:cNvSpPr>
                <a:spLocks noChangeArrowheads="1"/>
              </p:cNvSpPr>
              <p:nvPr/>
            </p:nvSpPr>
            <p:spPr bwMode="auto">
              <a:xfrm>
                <a:off x="7523919"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27" name="Freeform 133">
                <a:extLst>
                  <a:ext uri="{FF2B5EF4-FFF2-40B4-BE49-F238E27FC236}">
                    <a16:creationId xmlns:a16="http://schemas.microsoft.com/office/drawing/2014/main" id="{9F1DAA0A-EA6C-41AA-8990-04EB1F5EAB65}"/>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28" name="Freeform 134">
                <a:extLst>
                  <a:ext uri="{FF2B5EF4-FFF2-40B4-BE49-F238E27FC236}">
                    <a16:creationId xmlns:a16="http://schemas.microsoft.com/office/drawing/2014/main" id="{CCBFF882-7023-4310-8C75-B42C6E0CE75B}"/>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29" name="Group 128">
              <a:extLst>
                <a:ext uri="{FF2B5EF4-FFF2-40B4-BE49-F238E27FC236}">
                  <a16:creationId xmlns:a16="http://schemas.microsoft.com/office/drawing/2014/main" id="{39B7D19D-2391-493F-84C5-F5E82F0BF07A}"/>
                </a:ext>
              </a:extLst>
            </p:cNvPr>
            <p:cNvGrpSpPr/>
            <p:nvPr/>
          </p:nvGrpSpPr>
          <p:grpSpPr>
            <a:xfrm>
              <a:off x="7340772" y="3675119"/>
              <a:ext cx="237448" cy="202500"/>
              <a:chOff x="7490753" y="3627299"/>
              <a:chExt cx="237448" cy="202500"/>
            </a:xfrm>
          </p:grpSpPr>
          <p:sp>
            <p:nvSpPr>
              <p:cNvPr id="130" name="Rectangle 128">
                <a:extLst>
                  <a:ext uri="{FF2B5EF4-FFF2-40B4-BE49-F238E27FC236}">
                    <a16:creationId xmlns:a16="http://schemas.microsoft.com/office/drawing/2014/main" id="{131EB72A-4D39-428B-9ECB-69FD2396B203}"/>
                  </a:ext>
                </a:extLst>
              </p:cNvPr>
              <p:cNvSpPr>
                <a:spLocks noChangeArrowheads="1"/>
              </p:cNvSpPr>
              <p:nvPr/>
            </p:nvSpPr>
            <p:spPr bwMode="auto">
              <a:xfrm>
                <a:off x="7531901"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31" name="Freeform 133">
                <a:extLst>
                  <a:ext uri="{FF2B5EF4-FFF2-40B4-BE49-F238E27FC236}">
                    <a16:creationId xmlns:a16="http://schemas.microsoft.com/office/drawing/2014/main" id="{D3296BCE-0663-40E5-81C7-8E1748B2F757}"/>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32" name="Freeform 134">
                <a:extLst>
                  <a:ext uri="{FF2B5EF4-FFF2-40B4-BE49-F238E27FC236}">
                    <a16:creationId xmlns:a16="http://schemas.microsoft.com/office/drawing/2014/main" id="{4E6AABE9-D729-4665-953E-9EEF447A3CB2}"/>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33" name="Group 132">
              <a:extLst>
                <a:ext uri="{FF2B5EF4-FFF2-40B4-BE49-F238E27FC236}">
                  <a16:creationId xmlns:a16="http://schemas.microsoft.com/office/drawing/2014/main" id="{0CAF0C91-53F7-4FBE-8C84-654AB940A196}"/>
                </a:ext>
              </a:extLst>
            </p:cNvPr>
            <p:cNvGrpSpPr/>
            <p:nvPr/>
          </p:nvGrpSpPr>
          <p:grpSpPr>
            <a:xfrm>
              <a:off x="7141778" y="3275873"/>
              <a:ext cx="168827" cy="614891"/>
              <a:chOff x="6494432" y="3776532"/>
              <a:chExt cx="168827" cy="694770"/>
            </a:xfrm>
            <a:solidFill>
              <a:schemeClr val="tx1"/>
            </a:solidFill>
          </p:grpSpPr>
          <p:sp>
            <p:nvSpPr>
              <p:cNvPr id="134" name="Rectangle 133">
                <a:extLst>
                  <a:ext uri="{FF2B5EF4-FFF2-40B4-BE49-F238E27FC236}">
                    <a16:creationId xmlns:a16="http://schemas.microsoft.com/office/drawing/2014/main" id="{D1387DF6-70C1-4DAB-9145-0FA55A507C93}"/>
                  </a:ext>
                </a:extLst>
              </p:cNvPr>
              <p:cNvSpPr/>
              <p:nvPr/>
            </p:nvSpPr>
            <p:spPr bwMode="auto">
              <a:xfrm>
                <a:off x="6494432" y="377653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0542CAD8-362A-4C38-9642-10B3EF5DB61E}"/>
                  </a:ext>
                </a:extLst>
              </p:cNvPr>
              <p:cNvSpPr/>
              <p:nvPr/>
            </p:nvSpPr>
            <p:spPr bwMode="auto">
              <a:xfrm>
                <a:off x="6498389" y="391433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AA01D63F-8681-4169-B89F-69387914250B}"/>
                  </a:ext>
                </a:extLst>
              </p:cNvPr>
              <p:cNvSpPr/>
              <p:nvPr/>
            </p:nvSpPr>
            <p:spPr bwMode="auto">
              <a:xfrm>
                <a:off x="6498752" y="404244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904C1F97-9A59-4100-B44A-5700F2D3759B}"/>
                  </a:ext>
                </a:extLst>
              </p:cNvPr>
              <p:cNvSpPr/>
              <p:nvPr/>
            </p:nvSpPr>
            <p:spPr bwMode="auto">
              <a:xfrm>
                <a:off x="6498752" y="417184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156CFE3-08B9-482C-A97D-8B1F572B90B8}"/>
                  </a:ext>
                </a:extLst>
              </p:cNvPr>
              <p:cNvSpPr/>
              <p:nvPr/>
            </p:nvSpPr>
            <p:spPr bwMode="auto">
              <a:xfrm>
                <a:off x="6498752" y="429921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030C5658-BAA5-47E7-9F3A-6B089FDD8EB9}"/>
                  </a:ext>
                </a:extLst>
              </p:cNvPr>
              <p:cNvSpPr/>
              <p:nvPr/>
            </p:nvSpPr>
            <p:spPr bwMode="auto">
              <a:xfrm>
                <a:off x="6498389" y="4425583"/>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52" name="TextBox 151">
            <a:extLst>
              <a:ext uri="{FF2B5EF4-FFF2-40B4-BE49-F238E27FC236}">
                <a16:creationId xmlns:a16="http://schemas.microsoft.com/office/drawing/2014/main" id="{C7DCCDB3-4CC7-4B42-91C6-0A6B1A70882D}"/>
              </a:ext>
            </a:extLst>
          </p:cNvPr>
          <p:cNvSpPr txBox="1"/>
          <p:nvPr/>
        </p:nvSpPr>
        <p:spPr>
          <a:xfrm>
            <a:off x="6540204" y="4787464"/>
            <a:ext cx="5530914"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Fully managed and cost-effective</a:t>
            </a:r>
          </a:p>
        </p:txBody>
      </p:sp>
      <p:grpSp>
        <p:nvGrpSpPr>
          <p:cNvPr id="153" name="Group 84">
            <a:extLst>
              <a:ext uri="{FF2B5EF4-FFF2-40B4-BE49-F238E27FC236}">
                <a16:creationId xmlns:a16="http://schemas.microsoft.com/office/drawing/2014/main" id="{72AD0388-F272-46EF-A14C-F08260E3B50F}"/>
              </a:ext>
            </a:extLst>
          </p:cNvPr>
          <p:cNvGrpSpPr>
            <a:grpSpLocks noChangeAspect="1"/>
          </p:cNvGrpSpPr>
          <p:nvPr/>
        </p:nvGrpSpPr>
        <p:grpSpPr bwMode="auto">
          <a:xfrm>
            <a:off x="7463443" y="5380608"/>
            <a:ext cx="722404" cy="796430"/>
            <a:chOff x="5822" y="999"/>
            <a:chExt cx="283" cy="312"/>
          </a:xfrm>
        </p:grpSpPr>
        <p:sp>
          <p:nvSpPr>
            <p:cNvPr id="154" name="AutoShape 83">
              <a:extLst>
                <a:ext uri="{FF2B5EF4-FFF2-40B4-BE49-F238E27FC236}">
                  <a16:creationId xmlns:a16="http://schemas.microsoft.com/office/drawing/2014/main" id="{C9056EBE-FD37-4DEE-B79F-1B703C4EAD6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5" name="Rectangle 85">
              <a:extLst>
                <a:ext uri="{FF2B5EF4-FFF2-40B4-BE49-F238E27FC236}">
                  <a16:creationId xmlns:a16="http://schemas.microsoft.com/office/drawing/2014/main" id="{B9178B41-9C6F-4704-AA81-C17424451CC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6" name="Rectangle 86">
              <a:extLst>
                <a:ext uri="{FF2B5EF4-FFF2-40B4-BE49-F238E27FC236}">
                  <a16:creationId xmlns:a16="http://schemas.microsoft.com/office/drawing/2014/main" id="{B2C74815-EF5D-4FFA-A166-6C3EA608F433}"/>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7" name="Rectangle 87">
              <a:extLst>
                <a:ext uri="{FF2B5EF4-FFF2-40B4-BE49-F238E27FC236}">
                  <a16:creationId xmlns:a16="http://schemas.microsoft.com/office/drawing/2014/main" id="{22AF6733-AF88-4CD1-9C7D-FB4119564999}"/>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8" name="Oval 88">
              <a:extLst>
                <a:ext uri="{FF2B5EF4-FFF2-40B4-BE49-F238E27FC236}">
                  <a16:creationId xmlns:a16="http://schemas.microsoft.com/office/drawing/2014/main" id="{AD076800-556A-4AE0-BBF7-58B9A7D96440}"/>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9" name="Oval 89">
              <a:extLst>
                <a:ext uri="{FF2B5EF4-FFF2-40B4-BE49-F238E27FC236}">
                  <a16:creationId xmlns:a16="http://schemas.microsoft.com/office/drawing/2014/main" id="{F7791888-E309-41D3-8693-60A39B7E6A1F}"/>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60" name="Oval 90">
              <a:extLst>
                <a:ext uri="{FF2B5EF4-FFF2-40B4-BE49-F238E27FC236}">
                  <a16:creationId xmlns:a16="http://schemas.microsoft.com/office/drawing/2014/main" id="{350E8B3D-A65D-4ED6-877B-5D56829627AF}"/>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7" name="Freeform: Shape 6">
            <a:extLst>
              <a:ext uri="{FF2B5EF4-FFF2-40B4-BE49-F238E27FC236}">
                <a16:creationId xmlns:a16="http://schemas.microsoft.com/office/drawing/2014/main" id="{92BD26D5-4D42-4FBA-988C-774A028535DF}"/>
              </a:ext>
            </a:extLst>
          </p:cNvPr>
          <p:cNvSpPr/>
          <p:nvPr/>
        </p:nvSpPr>
        <p:spPr>
          <a:xfrm>
            <a:off x="2547688" y="2818923"/>
            <a:ext cx="2958391" cy="131646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632" dirty="0">
                <a:solidFill>
                  <a:prstClr val="black"/>
                </a:solidFill>
                <a:latin typeface="Segoe UI" panose="020B0502040204020203" pitchFamily="34" charset="0"/>
                <a:cs typeface="Segoe UI" panose="020B0502040204020203" pitchFamily="34" charset="0"/>
              </a:rPr>
              <a:t>Gain unparalleled SLA-backed speed and throughput, fast global access, and instant elasticity.</a:t>
            </a:r>
          </a:p>
        </p:txBody>
      </p:sp>
      <p:sp>
        <p:nvSpPr>
          <p:cNvPr id="8" name="Freeform: Shape 10">
            <a:extLst>
              <a:ext uri="{FF2B5EF4-FFF2-40B4-BE49-F238E27FC236}">
                <a16:creationId xmlns:a16="http://schemas.microsoft.com/office/drawing/2014/main" id="{2E28AE1F-88B2-4C40-9786-BF71C8C28056}"/>
              </a:ext>
            </a:extLst>
          </p:cNvPr>
          <p:cNvSpPr/>
          <p:nvPr/>
        </p:nvSpPr>
        <p:spPr>
          <a:xfrm>
            <a:off x="2515143" y="5294265"/>
            <a:ext cx="3183202" cy="1046074"/>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632" dirty="0">
                <a:solidFill>
                  <a:prstClr val="black"/>
                </a:solidFill>
                <a:latin typeface="Segoe UI" panose="020B0502040204020203" pitchFamily="34" charset="0"/>
                <a:cs typeface="Segoe UI" panose="020B0502040204020203" pitchFamily="34" charset="0"/>
              </a:rPr>
              <a:t>Build fast with </a:t>
            </a:r>
            <a:r>
              <a:rPr lang="en-US" sz="1632" dirty="0">
                <a:solidFill>
                  <a:prstClr val="black"/>
                </a:solidFill>
                <a:latin typeface="Segoe UI" panose="020B0502040204020203" pitchFamily="34" charset="0"/>
                <a:cs typeface="Segoe UI" panose="020B0502040204020203" pitchFamily="34" charset="0"/>
              </a:rPr>
              <a:t>open source APIs, multiple SDKs, schema-less data, and no-ETL analytics over operational data.</a:t>
            </a:r>
          </a:p>
        </p:txBody>
      </p:sp>
      <p:sp>
        <p:nvSpPr>
          <p:cNvPr id="10" name="Freeform: Shape 10">
            <a:extLst>
              <a:ext uri="{FF2B5EF4-FFF2-40B4-BE49-F238E27FC236}">
                <a16:creationId xmlns:a16="http://schemas.microsoft.com/office/drawing/2014/main" id="{CD259584-E475-46C4-919C-5EBB62D6BDE8}"/>
              </a:ext>
            </a:extLst>
          </p:cNvPr>
          <p:cNvSpPr/>
          <p:nvPr/>
        </p:nvSpPr>
        <p:spPr>
          <a:xfrm>
            <a:off x="8156826" y="2916387"/>
            <a:ext cx="3195676" cy="79004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632" dirty="0">
                <a:solidFill>
                  <a:prstClr val="black"/>
                </a:solidFill>
                <a:latin typeface="Segoe UI" panose="020B0502040204020203" pitchFamily="34" charset="0"/>
                <a:cs typeface="Segoe UI" panose="020B0502040204020203" pitchFamily="34" charset="0"/>
              </a:rPr>
              <a:t>Guarantee business continuity, 99.999% availability, and enterprise-level security for every application.</a:t>
            </a:r>
            <a:endParaRPr lang="en-US" sz="1632" dirty="0">
              <a:solidFill>
                <a:prstClr val="black"/>
              </a:solidFill>
              <a:latin typeface="Segoe UI" panose="020B0502040204020203" pitchFamily="34" charset="0"/>
              <a:cs typeface="Segoe UI" panose="020B0502040204020203" pitchFamily="34" charset="0"/>
            </a:endParaRPr>
          </a:p>
        </p:txBody>
      </p:sp>
      <p:sp>
        <p:nvSpPr>
          <p:cNvPr id="11" name="Freeform: Shape 10">
            <a:extLst>
              <a:ext uri="{FF2B5EF4-FFF2-40B4-BE49-F238E27FC236}">
                <a16:creationId xmlns:a16="http://schemas.microsoft.com/office/drawing/2014/main" id="{7D75A559-E2C3-407C-9B16-B700F229081B}"/>
              </a:ext>
            </a:extLst>
          </p:cNvPr>
          <p:cNvSpPr/>
          <p:nvPr/>
        </p:nvSpPr>
        <p:spPr>
          <a:xfrm>
            <a:off x="8217442" y="5168316"/>
            <a:ext cx="3079991" cy="1092517"/>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632" dirty="0">
                <a:solidFill>
                  <a:prstClr val="black"/>
                </a:solidFill>
                <a:latin typeface="Segoe UI" panose="020B0502040204020203" pitchFamily="34" charset="0"/>
                <a:cs typeface="Segoe UI" panose="020B0502040204020203" pitchFamily="34" charset="0"/>
              </a:rPr>
              <a:t>End-to-end database management with serverless and automatic scaling matching your application and TCO needs.</a:t>
            </a:r>
          </a:p>
        </p:txBody>
      </p:sp>
    </p:spTree>
    <p:extLst>
      <p:ext uri="{BB962C8B-B14F-4D97-AF65-F5344CB8AC3E}">
        <p14:creationId xmlns:p14="http://schemas.microsoft.com/office/powerpoint/2010/main" val="2498115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E562-E224-4A0D-8392-28C172F3AA9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DEAFB77-9BA5-4089-AB31-038A4658EA6A}"/>
              </a:ext>
            </a:extLst>
          </p:cNvPr>
          <p:cNvSpPr>
            <a:spLocks noGrp="1"/>
          </p:cNvSpPr>
          <p:nvPr>
            <p:ph type="body" sz="quarter" idx="10"/>
          </p:nvPr>
        </p:nvSpPr>
        <p:spPr>
          <a:xfrm>
            <a:off x="5037338" y="2253990"/>
            <a:ext cx="6803399" cy="2483309"/>
          </a:xfrm>
        </p:spPr>
        <p:txBody>
          <a:bodyPr/>
          <a:lstStyle/>
          <a:p>
            <a:pPr marL="457200" indent="-457200">
              <a:buClr>
                <a:srgbClr val="0078D7"/>
              </a:buClr>
              <a:buFont typeface="Wingdings" panose="05000000000000000000" pitchFamily="2" charset="2"/>
              <a:buChar char="ü"/>
            </a:pPr>
            <a:r>
              <a:rPr lang="en-US" dirty="0">
                <a:solidFill>
                  <a:srgbClr val="0078D7"/>
                </a:solidFill>
                <a:latin typeface="+mj-lt"/>
              </a:rPr>
              <a:t>Introduction</a:t>
            </a:r>
          </a:p>
          <a:p>
            <a:pPr marL="457200" indent="-457200">
              <a:buClr>
                <a:srgbClr val="0078D7"/>
              </a:buClr>
              <a:buFont typeface="Segoe UI" panose="020B0502040204020203" pitchFamily="34" charset="0"/>
              <a:buChar char=" "/>
            </a:pPr>
            <a:r>
              <a:rPr lang="en-US" dirty="0"/>
              <a:t>Resources and Throughput</a:t>
            </a:r>
          </a:p>
          <a:p>
            <a:pPr marL="457200" indent="-457200">
              <a:buClr>
                <a:srgbClr val="0078D7"/>
              </a:buClr>
              <a:buFont typeface="Segoe UI" panose="020B0502040204020203" pitchFamily="34" charset="0"/>
              <a:buChar char=" "/>
            </a:pPr>
            <a:r>
              <a:rPr lang="en-US" dirty="0"/>
              <a:t>Querying data in the SQL API</a:t>
            </a:r>
          </a:p>
          <a:p>
            <a:pPr marL="457200" indent="-457200">
              <a:buClr>
                <a:srgbClr val="0078D7"/>
              </a:buClr>
              <a:buFont typeface="Segoe UI" panose="020B0502040204020203" pitchFamily="34" charset="0"/>
              <a:buChar char=" "/>
            </a:pPr>
            <a:r>
              <a:rPr lang="en-US"/>
              <a:t>Developing using the SQL API</a:t>
            </a:r>
          </a:p>
        </p:txBody>
      </p:sp>
    </p:spTree>
    <p:extLst>
      <p:ext uri="{BB962C8B-B14F-4D97-AF65-F5344CB8AC3E}">
        <p14:creationId xmlns:p14="http://schemas.microsoft.com/office/powerpoint/2010/main" val="25663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SC19_singaporeShipping_004">
            <a:extLst>
              <a:ext uri="{FF2B5EF4-FFF2-40B4-BE49-F238E27FC236}">
                <a16:creationId xmlns:a16="http://schemas.microsoft.com/office/drawing/2014/main" id="{6F3E0BE5-9142-4C3B-9FE0-A4844CFD38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36796" y="1207535"/>
            <a:ext cx="4198797" cy="5786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24734F-51C6-46C3-AACD-7103DEC5B76B}"/>
              </a:ext>
            </a:extLst>
          </p:cNvPr>
          <p:cNvSpPr>
            <a:spLocks noGrp="1"/>
          </p:cNvSpPr>
          <p:nvPr>
            <p:ph type="title"/>
          </p:nvPr>
        </p:nvSpPr>
        <p:spPr>
          <a:xfrm>
            <a:off x="413025" y="466301"/>
            <a:ext cx="11613531" cy="502317"/>
          </a:xfrm>
        </p:spPr>
        <p:txBody>
          <a:bodyPr/>
          <a:lstStyle/>
          <a:p>
            <a:r>
              <a:rPr lang="en-CA" sz="3264" dirty="0"/>
              <a:t>Azure Cosmos DB powers real-time apps anywhere in the world</a:t>
            </a:r>
            <a:endParaRPr lang="en-US" sz="3264" dirty="0"/>
          </a:p>
        </p:txBody>
      </p:sp>
      <p:pic>
        <p:nvPicPr>
          <p:cNvPr id="5" name="Picture 4" descr="A person standing in a room&#10;&#10;Description automatically generated">
            <a:extLst>
              <a:ext uri="{FF2B5EF4-FFF2-40B4-BE49-F238E27FC236}">
                <a16:creationId xmlns:a16="http://schemas.microsoft.com/office/drawing/2014/main" id="{57AEF3B6-767C-4A12-800D-266BBBBBEA6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0951" t="115" r="17224" b="-1"/>
          <a:stretch/>
        </p:blipFill>
        <p:spPr>
          <a:xfrm>
            <a:off x="4199679" y="1216683"/>
            <a:ext cx="4161910" cy="5786990"/>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pic>
        <p:nvPicPr>
          <p:cNvPr id="8" name="Picture 7">
            <a:extLst>
              <a:ext uri="{FF2B5EF4-FFF2-40B4-BE49-F238E27FC236}">
                <a16:creationId xmlns:a16="http://schemas.microsoft.com/office/drawing/2014/main" id="{612AD409-EA06-9B4A-B882-1E4FEDFA87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1" y="1216683"/>
            <a:ext cx="4198798" cy="5777842"/>
          </a:xfrm>
          <a:prstGeom prst="rect">
            <a:avLst/>
          </a:prstGeom>
        </p:spPr>
      </p:pic>
      <p:sp>
        <p:nvSpPr>
          <p:cNvPr id="14" name="Rectangle 13">
            <a:extLst>
              <a:ext uri="{FF2B5EF4-FFF2-40B4-BE49-F238E27FC236}">
                <a16:creationId xmlns:a16="http://schemas.microsoft.com/office/drawing/2014/main" id="{9AF5204B-CA99-0F4C-902F-F19A3F7BAD4E}"/>
              </a:ext>
            </a:extLst>
          </p:cNvPr>
          <p:cNvSpPr/>
          <p:nvPr/>
        </p:nvSpPr>
        <p:spPr bwMode="auto">
          <a:xfrm>
            <a:off x="136711"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2CCEA6EA-E750-8C4A-A294-5248B4A64E9D}"/>
              </a:ext>
            </a:extLst>
          </p:cNvPr>
          <p:cNvSpPr txBox="1">
            <a:spLocks/>
          </p:cNvSpPr>
          <p:nvPr/>
        </p:nvSpPr>
        <p:spPr>
          <a:xfrm>
            <a:off x="475768" y="6068734"/>
            <a:ext cx="3249025"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IoT device telemetry</a:t>
            </a:r>
            <a:endParaRPr lang="en-US" sz="2448" b="1" spc="-51" dirty="0">
              <a:solidFill>
                <a:srgbClr val="50E6FF"/>
              </a:solidFill>
              <a:latin typeface="Segoe UI Semibold"/>
            </a:endParaRPr>
          </a:p>
        </p:txBody>
      </p:sp>
      <p:sp>
        <p:nvSpPr>
          <p:cNvPr id="16" name="Rectangle 15">
            <a:extLst>
              <a:ext uri="{FF2B5EF4-FFF2-40B4-BE49-F238E27FC236}">
                <a16:creationId xmlns:a16="http://schemas.microsoft.com/office/drawing/2014/main" id="{5A7D91B0-D1E0-AB47-A0EC-C4EFCF0DB98D}"/>
              </a:ext>
            </a:extLst>
          </p:cNvPr>
          <p:cNvSpPr/>
          <p:nvPr/>
        </p:nvSpPr>
        <p:spPr bwMode="auto">
          <a:xfrm>
            <a:off x="4329310"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557A211F-412E-4341-8394-3688193BEE0D}"/>
              </a:ext>
            </a:extLst>
          </p:cNvPr>
          <p:cNvSpPr txBox="1">
            <a:spLocks/>
          </p:cNvSpPr>
          <p:nvPr/>
        </p:nvSpPr>
        <p:spPr>
          <a:xfrm>
            <a:off x="4668367" y="5878817"/>
            <a:ext cx="3249025" cy="76840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Personalization and recommendations</a:t>
            </a:r>
          </a:p>
        </p:txBody>
      </p:sp>
      <p:sp>
        <p:nvSpPr>
          <p:cNvPr id="18" name="Rectangle 17">
            <a:extLst>
              <a:ext uri="{FF2B5EF4-FFF2-40B4-BE49-F238E27FC236}">
                <a16:creationId xmlns:a16="http://schemas.microsoft.com/office/drawing/2014/main" id="{8E0FEC76-19BA-2640-B774-F844357E74FA}"/>
              </a:ext>
            </a:extLst>
          </p:cNvPr>
          <p:cNvSpPr/>
          <p:nvPr/>
        </p:nvSpPr>
        <p:spPr bwMode="auto">
          <a:xfrm>
            <a:off x="8459758" y="5678983"/>
            <a:ext cx="3877666"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7650A5EC-5E29-7944-AB96-11E95C91176D}"/>
              </a:ext>
            </a:extLst>
          </p:cNvPr>
          <p:cNvSpPr txBox="1">
            <a:spLocks/>
          </p:cNvSpPr>
          <p:nvPr/>
        </p:nvSpPr>
        <p:spPr>
          <a:xfrm>
            <a:off x="8528107" y="6068734"/>
            <a:ext cx="3740967"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Global, mission-critical </a:t>
            </a:r>
          </a:p>
        </p:txBody>
      </p:sp>
    </p:spTree>
    <p:extLst>
      <p:ext uri="{BB962C8B-B14F-4D97-AF65-F5344CB8AC3E}">
        <p14:creationId xmlns:p14="http://schemas.microsoft.com/office/powerpoint/2010/main" val="24927859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E38B74C3-58FF-4689-A3B1-C1AA6683FF7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2E2FAE9-B319-9245-9E57-0EA00B5D8AF2}"/>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6581425-A178-4503-8573-22CAFC65505B}"/>
              </a:ext>
            </a:extLst>
          </p:cNvPr>
          <p:cNvSpPr txBox="1"/>
          <p:nvPr/>
        </p:nvSpPr>
        <p:spPr>
          <a:xfrm>
            <a:off x="6744151" y="523567"/>
            <a:ext cx="5165527" cy="2421496"/>
          </a:xfrm>
          <a:prstGeom prst="rect">
            <a:avLst/>
          </a:prstGeom>
          <a:noFill/>
        </p:spPr>
        <p:txBody>
          <a:bodyPr wrap="square" lIns="93260" tIns="93260" rIns="93260" bIns="93260" rtlCol="0">
            <a:noAutofit/>
          </a:bodyPr>
          <a:lstStyle/>
          <a:p>
            <a:pPr defTabSz="932597">
              <a:spcAft>
                <a:spcPts val="1224"/>
              </a:spcAft>
            </a:pPr>
            <a:r>
              <a:rPr lang="en-CA" sz="3264" b="1" dirty="0">
                <a:solidFill>
                  <a:srgbClr val="FFFFFF"/>
                </a:solidFill>
                <a:latin typeface="Segoe UI"/>
              </a:rPr>
              <a:t>Mercedes-Benz</a:t>
            </a:r>
            <a:endParaRPr lang="en-CA" sz="2448" dirty="0">
              <a:gradFill>
                <a:gsLst>
                  <a:gs pos="2917">
                    <a:srgbClr val="000000"/>
                  </a:gs>
                  <a:gs pos="30000">
                    <a:srgbClr val="000000"/>
                  </a:gs>
                </a:gsLst>
                <a:lin ang="5400000" scaled="0"/>
              </a:gradFill>
              <a:latin typeface="Segoe UI"/>
            </a:endParaRPr>
          </a:p>
          <a:p>
            <a:pPr defTabSz="932597">
              <a:spcAft>
                <a:spcPts val="1224"/>
              </a:spcAft>
            </a:pPr>
            <a:r>
              <a:rPr lang="en-CA" sz="2448" dirty="0">
                <a:solidFill>
                  <a:srgbClr val="FFFFFF"/>
                </a:solidFill>
                <a:latin typeface="Segoe UI" panose="020B0502040204020203" pitchFamily="34" charset="0"/>
                <a:cs typeface="Segoe UI" panose="020B0502040204020203" pitchFamily="34" charset="0"/>
              </a:rPr>
              <a:t>A cloud-native IoT solution for an in-car digital experience that runs on Azure Cosmos DB and Azure Kubernetes Service</a:t>
            </a:r>
          </a:p>
        </p:txBody>
      </p:sp>
      <p:sp>
        <p:nvSpPr>
          <p:cNvPr id="4" name="Rectangle 3">
            <a:extLst>
              <a:ext uri="{FF2B5EF4-FFF2-40B4-BE49-F238E27FC236}">
                <a16:creationId xmlns:a16="http://schemas.microsoft.com/office/drawing/2014/main" id="{66DD1564-850E-8547-8599-2644523AD653}"/>
              </a:ext>
            </a:extLst>
          </p:cNvPr>
          <p:cNvSpPr/>
          <p:nvPr/>
        </p:nvSpPr>
        <p:spPr>
          <a:xfrm>
            <a:off x="6744152" y="2994738"/>
            <a:ext cx="4966083" cy="1656692"/>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geo-redundancy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high availability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low latency reads and writes worldwide</a:t>
            </a:r>
          </a:p>
        </p:txBody>
      </p:sp>
      <p:pic>
        <p:nvPicPr>
          <p:cNvPr id="5" name="Picture 4">
            <a:extLst>
              <a:ext uri="{FF2B5EF4-FFF2-40B4-BE49-F238E27FC236}">
                <a16:creationId xmlns:a16="http://schemas.microsoft.com/office/drawing/2014/main" id="{4F90356E-4261-2E4B-910A-C1D5211BAD5E}"/>
              </a:ext>
            </a:extLst>
          </p:cNvPr>
          <p:cNvPicPr>
            <a:picLocks noChangeAspect="1"/>
          </p:cNvPicPr>
          <p:nvPr/>
        </p:nvPicPr>
        <p:blipFill rotWithShape="1">
          <a:blip r:embed="rId4"/>
          <a:srcRect b="21864"/>
          <a:stretch/>
        </p:blipFill>
        <p:spPr>
          <a:xfrm>
            <a:off x="6744152" y="5863329"/>
            <a:ext cx="911849" cy="712476"/>
          </a:xfrm>
          <a:prstGeom prst="rect">
            <a:avLst/>
          </a:prstGeom>
        </p:spPr>
      </p:pic>
    </p:spTree>
    <p:extLst>
      <p:ext uri="{BB962C8B-B14F-4D97-AF65-F5344CB8AC3E}">
        <p14:creationId xmlns:p14="http://schemas.microsoft.com/office/powerpoint/2010/main" val="10798997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06184C-35EA-5E45-A74F-BACB97EE9F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3326"/>
            <a:ext cx="12434711" cy="6997851"/>
          </a:xfrm>
          <a:prstGeom prst="rect">
            <a:avLst/>
          </a:prstGeom>
        </p:spPr>
      </p:pic>
      <p:sp>
        <p:nvSpPr>
          <p:cNvPr id="17" name="Rectangle 16">
            <a:extLst>
              <a:ext uri="{FF2B5EF4-FFF2-40B4-BE49-F238E27FC236}">
                <a16:creationId xmlns:a16="http://schemas.microsoft.com/office/drawing/2014/main" id="{CC708E01-DFAA-DC45-8544-D9CFAB0D67BC}"/>
              </a:ext>
            </a:extLst>
          </p:cNvPr>
          <p:cNvSpPr/>
          <p:nvPr/>
        </p:nvSpPr>
        <p:spPr bwMode="auto">
          <a:xfrm>
            <a:off x="1699367" y="1926968"/>
            <a:ext cx="9048657" cy="317489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FD358DA-1A7E-3340-8073-BB2F44EA6F29}"/>
              </a:ext>
            </a:extLst>
          </p:cNvPr>
          <p:cNvSpPr/>
          <p:nvPr/>
        </p:nvSpPr>
        <p:spPr>
          <a:xfrm>
            <a:off x="2584718" y="2383565"/>
            <a:ext cx="7252908" cy="1374897"/>
          </a:xfrm>
          <a:prstGeom prst="rect">
            <a:avLst/>
          </a:prstGeom>
        </p:spPr>
        <p:txBody>
          <a:bodyPr wrap="square">
            <a:spAutoFit/>
          </a:bodyPr>
          <a:lstStyle/>
          <a:p>
            <a:pPr defTabSz="932597"/>
            <a:r>
              <a:rPr lang="en-CA" sz="2040" dirty="0">
                <a:solidFill>
                  <a:srgbClr val="50E6FF"/>
                </a:solidFill>
                <a:latin typeface="Segoe UI"/>
              </a:rPr>
              <a:t>“</a:t>
            </a:r>
            <a:r>
              <a:rPr lang="en-US" sz="2040" dirty="0">
                <a:solidFill>
                  <a:srgbClr val="FFFFFF"/>
                </a:solidFill>
                <a:latin typeface="Segoe UI"/>
              </a:rPr>
              <a:t>Our software development process is so much better now. We’re able to keep the software inside of the cars updated and release new features in weeks instead of months, while preserving quality and security of vehicle and driver data.</a:t>
            </a:r>
            <a:r>
              <a:rPr lang="en-US" sz="2040" dirty="0">
                <a:solidFill>
                  <a:srgbClr val="50E6FF"/>
                </a:solidFill>
                <a:latin typeface="Segoe UI"/>
              </a:rPr>
              <a:t>”</a:t>
            </a:r>
          </a:p>
        </p:txBody>
      </p:sp>
      <p:sp>
        <p:nvSpPr>
          <p:cNvPr id="21" name="Rectangle 20">
            <a:extLst>
              <a:ext uri="{FF2B5EF4-FFF2-40B4-BE49-F238E27FC236}">
                <a16:creationId xmlns:a16="http://schemas.microsoft.com/office/drawing/2014/main" id="{202F6310-9024-BC45-A007-EE2962C49AAF}"/>
              </a:ext>
            </a:extLst>
          </p:cNvPr>
          <p:cNvSpPr/>
          <p:nvPr/>
        </p:nvSpPr>
        <p:spPr>
          <a:xfrm>
            <a:off x="2584718" y="3994201"/>
            <a:ext cx="6217356" cy="574443"/>
          </a:xfrm>
          <a:prstGeom prst="rect">
            <a:avLst/>
          </a:prstGeom>
        </p:spPr>
        <p:txBody>
          <a:bodyPr>
            <a:spAutoFit/>
          </a:bodyPr>
          <a:lstStyle/>
          <a:p>
            <a:pPr defTabSz="932597"/>
            <a:r>
              <a:rPr lang="en-US" sz="1632" dirty="0">
                <a:solidFill>
                  <a:srgbClr val="50E6FF"/>
                </a:solidFill>
                <a:latin typeface="Segoe UI Semibold"/>
              </a:rPr>
              <a:t>Rodrigo Nunes </a:t>
            </a:r>
          </a:p>
          <a:p>
            <a:pPr defTabSz="932597"/>
            <a:r>
              <a:rPr lang="en-US" sz="1428" dirty="0">
                <a:solidFill>
                  <a:srgbClr val="FFFFFF"/>
                </a:solidFill>
                <a:latin typeface="Segoe UI"/>
              </a:rPr>
              <a:t>Principal software engineer, Mercedes-Benz, R&amp;D</a:t>
            </a:r>
          </a:p>
        </p:txBody>
      </p:sp>
      <p:pic>
        <p:nvPicPr>
          <p:cNvPr id="22" name="Picture 21">
            <a:extLst>
              <a:ext uri="{FF2B5EF4-FFF2-40B4-BE49-F238E27FC236}">
                <a16:creationId xmlns:a16="http://schemas.microsoft.com/office/drawing/2014/main" id="{A4384B29-1716-5F47-89E2-4175F8E378FB}"/>
              </a:ext>
            </a:extLst>
          </p:cNvPr>
          <p:cNvPicPr>
            <a:picLocks noChangeAspect="1"/>
          </p:cNvPicPr>
          <p:nvPr/>
        </p:nvPicPr>
        <p:blipFill rotWithShape="1">
          <a:blip r:embed="rId4"/>
          <a:srcRect b="21864"/>
          <a:stretch/>
        </p:blipFill>
        <p:spPr>
          <a:xfrm>
            <a:off x="9687425" y="4163577"/>
            <a:ext cx="911849" cy="712476"/>
          </a:xfrm>
          <a:prstGeom prst="rect">
            <a:avLst/>
          </a:prstGeom>
        </p:spPr>
      </p:pic>
    </p:spTree>
    <p:extLst>
      <p:ext uri="{BB962C8B-B14F-4D97-AF65-F5344CB8AC3E}">
        <p14:creationId xmlns:p14="http://schemas.microsoft.com/office/powerpoint/2010/main" val="11946646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Graphic 153">
            <a:extLst>
              <a:ext uri="{FF2B5EF4-FFF2-40B4-BE49-F238E27FC236}">
                <a16:creationId xmlns:a16="http://schemas.microsoft.com/office/drawing/2014/main" id="{7DE48607-17EA-A547-B5CE-61D55E18C0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091" y="3408367"/>
            <a:ext cx="478169" cy="478169"/>
          </a:xfrm>
          <a:prstGeom prst="rect">
            <a:avLst/>
          </a:prstGeom>
        </p:spPr>
      </p:pic>
      <p:pic>
        <p:nvPicPr>
          <p:cNvPr id="77" name="Graphic 76">
            <a:extLst>
              <a:ext uri="{FF2B5EF4-FFF2-40B4-BE49-F238E27FC236}">
                <a16:creationId xmlns:a16="http://schemas.microsoft.com/office/drawing/2014/main" id="{E9FB1346-48B0-F24F-8222-953AABB8C3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5722" y="1652313"/>
            <a:ext cx="459714" cy="459714"/>
          </a:xfrm>
          <a:prstGeom prst="rect">
            <a:avLst/>
          </a:prstGeom>
        </p:spPr>
      </p:pic>
      <p:sp>
        <p:nvSpPr>
          <p:cNvPr id="66" name="TextBox 65">
            <a:extLst>
              <a:ext uri="{FF2B5EF4-FFF2-40B4-BE49-F238E27FC236}">
                <a16:creationId xmlns:a16="http://schemas.microsoft.com/office/drawing/2014/main" id="{063526AC-FE47-47A0-93FC-2D78D9971741}"/>
              </a:ext>
            </a:extLst>
          </p:cNvPr>
          <p:cNvSpPr txBox="1"/>
          <p:nvPr/>
        </p:nvSpPr>
        <p:spPr>
          <a:xfrm>
            <a:off x="5500199" y="2207783"/>
            <a:ext cx="1592578" cy="254262"/>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a:t>
            </a:r>
            <a:r>
              <a:rPr lang="en-US" sz="1020" dirty="0" err="1">
                <a:gradFill>
                  <a:gsLst>
                    <a:gs pos="2917">
                      <a:prstClr val="black"/>
                    </a:gs>
                    <a:gs pos="30000">
                      <a:prstClr val="black"/>
                    </a:gs>
                  </a:gsLst>
                  <a:lin ang="5400000" scaled="0"/>
                </a:gradFill>
                <a:latin typeface="Segoe UI Semibold"/>
                <a:cs typeface="Segoe UI" panose="020B0502040204020203" pitchFamily="34" charset="0"/>
              </a:rPr>
              <a:t>Iot</a:t>
            </a:r>
            <a:r>
              <a:rPr lang="en-US" sz="1020" dirty="0">
                <a:gradFill>
                  <a:gsLst>
                    <a:gs pos="2917">
                      <a:prstClr val="black"/>
                    </a:gs>
                    <a:gs pos="30000">
                      <a:prstClr val="black"/>
                    </a:gs>
                  </a:gsLst>
                  <a:lin ang="5400000" scaled="0"/>
                </a:gradFill>
                <a:latin typeface="Segoe UI Semibold"/>
                <a:cs typeface="Segoe UI" panose="020B0502040204020203" pitchFamily="34" charset="0"/>
              </a:rPr>
              <a:t> Hub</a:t>
            </a:r>
          </a:p>
        </p:txBody>
      </p:sp>
      <p:sp>
        <p:nvSpPr>
          <p:cNvPr id="67" name="TextBox 66">
            <a:extLst>
              <a:ext uri="{FF2B5EF4-FFF2-40B4-BE49-F238E27FC236}">
                <a16:creationId xmlns:a16="http://schemas.microsoft.com/office/drawing/2014/main" id="{B821B0DE-D3D5-4D0A-8245-6B295B851158}"/>
              </a:ext>
            </a:extLst>
          </p:cNvPr>
          <p:cNvSpPr txBox="1"/>
          <p:nvPr/>
        </p:nvSpPr>
        <p:spPr>
          <a:xfrm>
            <a:off x="7106203" y="2207783"/>
            <a:ext cx="1763869"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Databricks Spark (Structured Streaming)</a:t>
            </a:r>
          </a:p>
        </p:txBody>
      </p:sp>
      <p:sp>
        <p:nvSpPr>
          <p:cNvPr id="68" name="TextBox 67">
            <a:extLst>
              <a:ext uri="{FF2B5EF4-FFF2-40B4-BE49-F238E27FC236}">
                <a16:creationId xmlns:a16="http://schemas.microsoft.com/office/drawing/2014/main" id="{1AF6CAB4-B427-46ED-88A7-111330B0BA67}"/>
              </a:ext>
            </a:extLst>
          </p:cNvPr>
          <p:cNvSpPr txBox="1"/>
          <p:nvPr/>
        </p:nvSpPr>
        <p:spPr>
          <a:xfrm>
            <a:off x="8711447" y="2207784"/>
            <a:ext cx="2058576" cy="57444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Cosmos DB</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(Hot)</a:t>
            </a:r>
          </a:p>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(TTL = 90 days)</a:t>
            </a:r>
          </a:p>
        </p:txBody>
      </p:sp>
      <p:sp>
        <p:nvSpPr>
          <p:cNvPr id="69" name="TextBox 68">
            <a:extLst>
              <a:ext uri="{FF2B5EF4-FFF2-40B4-BE49-F238E27FC236}">
                <a16:creationId xmlns:a16="http://schemas.microsoft.com/office/drawing/2014/main" id="{1640A6BB-22DC-4544-B645-7A625ACEE281}"/>
              </a:ext>
            </a:extLst>
          </p:cNvPr>
          <p:cNvSpPr txBox="1"/>
          <p:nvPr/>
        </p:nvSpPr>
        <p:spPr>
          <a:xfrm>
            <a:off x="10359574" y="2207783"/>
            <a:ext cx="2058576"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API App</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(user facing app)</a:t>
            </a:r>
          </a:p>
        </p:txBody>
      </p:sp>
      <p:sp>
        <p:nvSpPr>
          <p:cNvPr id="70" name="TextBox 69">
            <a:extLst>
              <a:ext uri="{FF2B5EF4-FFF2-40B4-BE49-F238E27FC236}">
                <a16:creationId xmlns:a16="http://schemas.microsoft.com/office/drawing/2014/main" id="{9478B6ED-8FC1-46A0-90AD-2357B9BD2889}"/>
              </a:ext>
            </a:extLst>
          </p:cNvPr>
          <p:cNvSpPr txBox="1"/>
          <p:nvPr/>
        </p:nvSpPr>
        <p:spPr>
          <a:xfrm>
            <a:off x="7377359" y="3830777"/>
            <a:ext cx="1492714" cy="563231"/>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Function</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(triggered via Cosmos DB change feed)</a:t>
            </a:r>
          </a:p>
        </p:txBody>
      </p:sp>
      <p:sp>
        <p:nvSpPr>
          <p:cNvPr id="71" name="TextBox 70">
            <a:extLst>
              <a:ext uri="{FF2B5EF4-FFF2-40B4-BE49-F238E27FC236}">
                <a16:creationId xmlns:a16="http://schemas.microsoft.com/office/drawing/2014/main" id="{9AFB44C8-0672-4F32-A3E1-A1762800B0BD}"/>
              </a:ext>
            </a:extLst>
          </p:cNvPr>
          <p:cNvSpPr txBox="1"/>
          <p:nvPr/>
        </p:nvSpPr>
        <p:spPr>
          <a:xfrm>
            <a:off x="9029381" y="3830777"/>
            <a:ext cx="1422708"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Storage</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(Cold)</a:t>
            </a:r>
          </a:p>
        </p:txBody>
      </p:sp>
      <p:sp>
        <p:nvSpPr>
          <p:cNvPr id="72" name="TextBox 71">
            <a:extLst>
              <a:ext uri="{FF2B5EF4-FFF2-40B4-BE49-F238E27FC236}">
                <a16:creationId xmlns:a16="http://schemas.microsoft.com/office/drawing/2014/main" id="{81B4A955-AC73-48AA-A7E8-4820FB9CAE58}"/>
              </a:ext>
            </a:extLst>
          </p:cNvPr>
          <p:cNvSpPr txBox="1"/>
          <p:nvPr/>
        </p:nvSpPr>
        <p:spPr>
          <a:xfrm>
            <a:off x="8746333" y="5658669"/>
            <a:ext cx="2058576" cy="57444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Synapse Analytics</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(Cold)</a:t>
            </a:r>
          </a:p>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(Summarized Telemetry)</a:t>
            </a:r>
          </a:p>
        </p:txBody>
      </p:sp>
      <p:sp>
        <p:nvSpPr>
          <p:cNvPr id="73" name="TextBox 72">
            <a:extLst>
              <a:ext uri="{FF2B5EF4-FFF2-40B4-BE49-F238E27FC236}">
                <a16:creationId xmlns:a16="http://schemas.microsoft.com/office/drawing/2014/main" id="{5705385F-FB31-4E37-93BD-A19800B5B035}"/>
              </a:ext>
            </a:extLst>
          </p:cNvPr>
          <p:cNvSpPr txBox="1"/>
          <p:nvPr/>
        </p:nvSpPr>
        <p:spPr>
          <a:xfrm>
            <a:off x="10809840" y="5657285"/>
            <a:ext cx="1192931"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Power BI Dashboard</a:t>
            </a:r>
          </a:p>
        </p:txBody>
      </p:sp>
      <p:sp>
        <p:nvSpPr>
          <p:cNvPr id="75" name="Freeform 15">
            <a:extLst>
              <a:ext uri="{FF2B5EF4-FFF2-40B4-BE49-F238E27FC236}">
                <a16:creationId xmlns:a16="http://schemas.microsoft.com/office/drawing/2014/main" id="{40AD7303-D3D5-4851-A706-C5D5125609A6}"/>
              </a:ext>
            </a:extLst>
          </p:cNvPr>
          <p:cNvSpPr/>
          <p:nvPr/>
        </p:nvSpPr>
        <p:spPr bwMode="auto">
          <a:xfrm>
            <a:off x="9543555" y="3429685"/>
            <a:ext cx="467928" cy="401093"/>
          </a:xfrm>
          <a:custGeom>
            <a:avLst/>
            <a:gdLst>
              <a:gd name="connsiteX0" fmla="*/ 362857 w 5905319"/>
              <a:gd name="connsiteY0" fmla="*/ 3102425 h 5061856"/>
              <a:gd name="connsiteX1" fmla="*/ 362857 w 5905319"/>
              <a:gd name="connsiteY1" fmla="*/ 3599539 h 5061856"/>
              <a:gd name="connsiteX2" fmla="*/ 1208314 w 5905319"/>
              <a:gd name="connsiteY2" fmla="*/ 3599539 h 5061856"/>
              <a:gd name="connsiteX3" fmla="*/ 1208314 w 5905319"/>
              <a:gd name="connsiteY3" fmla="*/ 3102425 h 5061856"/>
              <a:gd name="connsiteX4" fmla="*/ 1389952 w 5905319"/>
              <a:gd name="connsiteY4" fmla="*/ 3102424 h 5061856"/>
              <a:gd name="connsiteX5" fmla="*/ 1389952 w 5905319"/>
              <a:gd name="connsiteY5" fmla="*/ 3599538 h 5061856"/>
              <a:gd name="connsiteX6" fmla="*/ 2235409 w 5905319"/>
              <a:gd name="connsiteY6" fmla="*/ 3599538 h 5061856"/>
              <a:gd name="connsiteX7" fmla="*/ 2235409 w 5905319"/>
              <a:gd name="connsiteY7" fmla="*/ 3102424 h 5061856"/>
              <a:gd name="connsiteX8" fmla="*/ 2417047 w 5905319"/>
              <a:gd name="connsiteY8" fmla="*/ 3102423 h 5061856"/>
              <a:gd name="connsiteX9" fmla="*/ 2417047 w 5905319"/>
              <a:gd name="connsiteY9" fmla="*/ 3399907 h 5061856"/>
              <a:gd name="connsiteX10" fmla="*/ 2583882 w 5905319"/>
              <a:gd name="connsiteY10" fmla="*/ 3102423 h 5061856"/>
              <a:gd name="connsiteX11" fmla="*/ 362857 w 5905319"/>
              <a:gd name="connsiteY11" fmla="*/ 2416626 h 5061856"/>
              <a:gd name="connsiteX12" fmla="*/ 362857 w 5905319"/>
              <a:gd name="connsiteY12" fmla="*/ 2913740 h 5061856"/>
              <a:gd name="connsiteX13" fmla="*/ 1208314 w 5905319"/>
              <a:gd name="connsiteY13" fmla="*/ 2913740 h 5061856"/>
              <a:gd name="connsiteX14" fmla="*/ 1208314 w 5905319"/>
              <a:gd name="connsiteY14" fmla="*/ 2416626 h 5061856"/>
              <a:gd name="connsiteX15" fmla="*/ 1389952 w 5905319"/>
              <a:gd name="connsiteY15" fmla="*/ 2416625 h 5061856"/>
              <a:gd name="connsiteX16" fmla="*/ 1389952 w 5905319"/>
              <a:gd name="connsiteY16" fmla="*/ 2913739 h 5061856"/>
              <a:gd name="connsiteX17" fmla="*/ 2235409 w 5905319"/>
              <a:gd name="connsiteY17" fmla="*/ 2913739 h 5061856"/>
              <a:gd name="connsiteX18" fmla="*/ 2235409 w 5905319"/>
              <a:gd name="connsiteY18" fmla="*/ 2416625 h 5061856"/>
              <a:gd name="connsiteX19" fmla="*/ 2417047 w 5905319"/>
              <a:gd name="connsiteY19" fmla="*/ 2416624 h 5061856"/>
              <a:gd name="connsiteX20" fmla="*/ 2417047 w 5905319"/>
              <a:gd name="connsiteY20" fmla="*/ 2913738 h 5061856"/>
              <a:gd name="connsiteX21" fmla="*/ 2689701 w 5905319"/>
              <a:gd name="connsiteY21" fmla="*/ 2913738 h 5061856"/>
              <a:gd name="connsiteX22" fmla="*/ 2968492 w 5905319"/>
              <a:gd name="connsiteY22" fmla="*/ 2416624 h 5061856"/>
              <a:gd name="connsiteX23" fmla="*/ 362857 w 5905319"/>
              <a:gd name="connsiteY23" fmla="*/ 1730827 h 5061856"/>
              <a:gd name="connsiteX24" fmla="*/ 362857 w 5905319"/>
              <a:gd name="connsiteY24" fmla="*/ 2227941 h 5061856"/>
              <a:gd name="connsiteX25" fmla="*/ 1208314 w 5905319"/>
              <a:gd name="connsiteY25" fmla="*/ 2227941 h 5061856"/>
              <a:gd name="connsiteX26" fmla="*/ 1208314 w 5905319"/>
              <a:gd name="connsiteY26" fmla="*/ 1730827 h 5061856"/>
              <a:gd name="connsiteX27" fmla="*/ 1389952 w 5905319"/>
              <a:gd name="connsiteY27" fmla="*/ 1730826 h 5061856"/>
              <a:gd name="connsiteX28" fmla="*/ 1389952 w 5905319"/>
              <a:gd name="connsiteY28" fmla="*/ 2227940 h 5061856"/>
              <a:gd name="connsiteX29" fmla="*/ 2235409 w 5905319"/>
              <a:gd name="connsiteY29" fmla="*/ 2227940 h 5061856"/>
              <a:gd name="connsiteX30" fmla="*/ 2235409 w 5905319"/>
              <a:gd name="connsiteY30" fmla="*/ 1730826 h 5061856"/>
              <a:gd name="connsiteX31" fmla="*/ 2417047 w 5905319"/>
              <a:gd name="connsiteY31" fmla="*/ 1730825 h 5061856"/>
              <a:gd name="connsiteX32" fmla="*/ 2417047 w 5905319"/>
              <a:gd name="connsiteY32" fmla="*/ 2227939 h 5061856"/>
              <a:gd name="connsiteX33" fmla="*/ 3074311 w 5905319"/>
              <a:gd name="connsiteY33" fmla="*/ 2227939 h 5061856"/>
              <a:gd name="connsiteX34" fmla="*/ 3224896 w 5905319"/>
              <a:gd name="connsiteY34" fmla="*/ 1959429 h 5061856"/>
              <a:gd name="connsiteX35" fmla="*/ 3262504 w 5905319"/>
              <a:gd name="connsiteY35" fmla="*/ 1959429 h 5061856"/>
              <a:gd name="connsiteX36" fmla="*/ 3262504 w 5905319"/>
              <a:gd name="connsiteY36" fmla="*/ 1730825 h 5061856"/>
              <a:gd name="connsiteX37" fmla="*/ 3444143 w 5905319"/>
              <a:gd name="connsiteY37" fmla="*/ 1730824 h 5061856"/>
              <a:gd name="connsiteX38" fmla="*/ 3444143 w 5905319"/>
              <a:gd name="connsiteY38" fmla="*/ 1959429 h 5061856"/>
              <a:gd name="connsiteX39" fmla="*/ 4289600 w 5905319"/>
              <a:gd name="connsiteY39" fmla="*/ 1959429 h 5061856"/>
              <a:gd name="connsiteX40" fmla="*/ 4289600 w 5905319"/>
              <a:gd name="connsiteY40" fmla="*/ 1730824 h 5061856"/>
              <a:gd name="connsiteX41" fmla="*/ 362857 w 5905319"/>
              <a:gd name="connsiteY41" fmla="*/ 1045028 h 5061856"/>
              <a:gd name="connsiteX42" fmla="*/ 362857 w 5905319"/>
              <a:gd name="connsiteY42" fmla="*/ 1542142 h 5061856"/>
              <a:gd name="connsiteX43" fmla="*/ 1208314 w 5905319"/>
              <a:gd name="connsiteY43" fmla="*/ 1542142 h 5061856"/>
              <a:gd name="connsiteX44" fmla="*/ 1208314 w 5905319"/>
              <a:gd name="connsiteY44" fmla="*/ 1045028 h 5061856"/>
              <a:gd name="connsiteX45" fmla="*/ 1389952 w 5905319"/>
              <a:gd name="connsiteY45" fmla="*/ 1045027 h 5061856"/>
              <a:gd name="connsiteX46" fmla="*/ 1389952 w 5905319"/>
              <a:gd name="connsiteY46" fmla="*/ 1542141 h 5061856"/>
              <a:gd name="connsiteX47" fmla="*/ 2235409 w 5905319"/>
              <a:gd name="connsiteY47" fmla="*/ 1542141 h 5061856"/>
              <a:gd name="connsiteX48" fmla="*/ 2235409 w 5905319"/>
              <a:gd name="connsiteY48" fmla="*/ 1045027 h 5061856"/>
              <a:gd name="connsiteX49" fmla="*/ 2417047 w 5905319"/>
              <a:gd name="connsiteY49" fmla="*/ 1045026 h 5061856"/>
              <a:gd name="connsiteX50" fmla="*/ 2417047 w 5905319"/>
              <a:gd name="connsiteY50" fmla="*/ 1542140 h 5061856"/>
              <a:gd name="connsiteX51" fmla="*/ 3262504 w 5905319"/>
              <a:gd name="connsiteY51" fmla="*/ 1542140 h 5061856"/>
              <a:gd name="connsiteX52" fmla="*/ 3262504 w 5905319"/>
              <a:gd name="connsiteY52" fmla="*/ 1045026 h 5061856"/>
              <a:gd name="connsiteX53" fmla="*/ 3444143 w 5905319"/>
              <a:gd name="connsiteY53" fmla="*/ 1045025 h 5061856"/>
              <a:gd name="connsiteX54" fmla="*/ 3444143 w 5905319"/>
              <a:gd name="connsiteY54" fmla="*/ 1542139 h 5061856"/>
              <a:gd name="connsiteX55" fmla="*/ 4289600 w 5905319"/>
              <a:gd name="connsiteY55" fmla="*/ 1542139 h 5061856"/>
              <a:gd name="connsiteX56" fmla="*/ 4289600 w 5905319"/>
              <a:gd name="connsiteY56" fmla="*/ 1045025 h 5061856"/>
              <a:gd name="connsiteX57" fmla="*/ 173592 w 5905319"/>
              <a:gd name="connsiteY57" fmla="*/ 0 h 5061856"/>
              <a:gd name="connsiteX58" fmla="*/ 4474608 w 5905319"/>
              <a:gd name="connsiteY58" fmla="*/ 0 h 5061856"/>
              <a:gd name="connsiteX59" fmla="*/ 4648200 w 5905319"/>
              <a:gd name="connsiteY59" fmla="*/ 173592 h 5061856"/>
              <a:gd name="connsiteX60" fmla="*/ 4648200 w 5905319"/>
              <a:gd name="connsiteY60" fmla="*/ 1959429 h 5061856"/>
              <a:gd name="connsiteX61" fmla="*/ 5035367 w 5905319"/>
              <a:gd name="connsiteY61" fmla="*/ 1959429 h 5061856"/>
              <a:gd name="connsiteX62" fmla="*/ 5905319 w 5905319"/>
              <a:gd name="connsiteY62" fmla="*/ 3510643 h 5061856"/>
              <a:gd name="connsiteX63" fmla="*/ 5035367 w 5905319"/>
              <a:gd name="connsiteY63" fmla="*/ 5061856 h 5061856"/>
              <a:gd name="connsiteX64" fmla="*/ 3224896 w 5905319"/>
              <a:gd name="connsiteY64" fmla="*/ 5061856 h 5061856"/>
              <a:gd name="connsiteX65" fmla="*/ 2606264 w 5905319"/>
              <a:gd name="connsiteY65" fmla="*/ 3958771 h 5061856"/>
              <a:gd name="connsiteX66" fmla="*/ 173592 w 5905319"/>
              <a:gd name="connsiteY66" fmla="*/ 3958771 h 5061856"/>
              <a:gd name="connsiteX67" fmla="*/ 0 w 5905319"/>
              <a:gd name="connsiteY67" fmla="*/ 3785179 h 5061856"/>
              <a:gd name="connsiteX68" fmla="*/ 0 w 5905319"/>
              <a:gd name="connsiteY68" fmla="*/ 173592 h 5061856"/>
              <a:gd name="connsiteX69" fmla="*/ 173592 w 5905319"/>
              <a:gd name="connsiteY69" fmla="*/ 0 h 506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905319" h="5061856">
                <a:moveTo>
                  <a:pt x="362857" y="3102425"/>
                </a:moveTo>
                <a:lnTo>
                  <a:pt x="362857" y="3599539"/>
                </a:lnTo>
                <a:lnTo>
                  <a:pt x="1208314" y="3599539"/>
                </a:lnTo>
                <a:lnTo>
                  <a:pt x="1208314" y="3102425"/>
                </a:lnTo>
                <a:close/>
                <a:moveTo>
                  <a:pt x="1389952" y="3102424"/>
                </a:moveTo>
                <a:lnTo>
                  <a:pt x="1389952" y="3599538"/>
                </a:lnTo>
                <a:lnTo>
                  <a:pt x="2235409" y="3599538"/>
                </a:lnTo>
                <a:lnTo>
                  <a:pt x="2235409" y="3102424"/>
                </a:lnTo>
                <a:close/>
                <a:moveTo>
                  <a:pt x="2417047" y="3102423"/>
                </a:moveTo>
                <a:lnTo>
                  <a:pt x="2417047" y="3399907"/>
                </a:lnTo>
                <a:lnTo>
                  <a:pt x="2583882" y="3102423"/>
                </a:lnTo>
                <a:close/>
                <a:moveTo>
                  <a:pt x="362857" y="2416626"/>
                </a:moveTo>
                <a:lnTo>
                  <a:pt x="362857" y="2913740"/>
                </a:lnTo>
                <a:lnTo>
                  <a:pt x="1208314" y="2913740"/>
                </a:lnTo>
                <a:lnTo>
                  <a:pt x="1208314" y="2416626"/>
                </a:lnTo>
                <a:close/>
                <a:moveTo>
                  <a:pt x="1389952" y="2416625"/>
                </a:moveTo>
                <a:lnTo>
                  <a:pt x="1389952" y="2913739"/>
                </a:lnTo>
                <a:lnTo>
                  <a:pt x="2235409" y="2913739"/>
                </a:lnTo>
                <a:lnTo>
                  <a:pt x="2235409" y="2416625"/>
                </a:lnTo>
                <a:close/>
                <a:moveTo>
                  <a:pt x="2417047" y="2416624"/>
                </a:moveTo>
                <a:lnTo>
                  <a:pt x="2417047" y="2913738"/>
                </a:lnTo>
                <a:lnTo>
                  <a:pt x="2689701" y="2913738"/>
                </a:lnTo>
                <a:lnTo>
                  <a:pt x="2968492" y="2416624"/>
                </a:lnTo>
                <a:close/>
                <a:moveTo>
                  <a:pt x="362857" y="1730827"/>
                </a:moveTo>
                <a:lnTo>
                  <a:pt x="362857" y="2227941"/>
                </a:lnTo>
                <a:lnTo>
                  <a:pt x="1208314" y="2227941"/>
                </a:lnTo>
                <a:lnTo>
                  <a:pt x="1208314" y="1730827"/>
                </a:lnTo>
                <a:close/>
                <a:moveTo>
                  <a:pt x="1389952" y="1730826"/>
                </a:moveTo>
                <a:lnTo>
                  <a:pt x="1389952" y="2227940"/>
                </a:lnTo>
                <a:lnTo>
                  <a:pt x="2235409" y="2227940"/>
                </a:lnTo>
                <a:lnTo>
                  <a:pt x="2235409" y="1730826"/>
                </a:lnTo>
                <a:close/>
                <a:moveTo>
                  <a:pt x="2417047" y="1730825"/>
                </a:moveTo>
                <a:lnTo>
                  <a:pt x="2417047" y="2227939"/>
                </a:lnTo>
                <a:lnTo>
                  <a:pt x="3074311" y="2227939"/>
                </a:lnTo>
                <a:lnTo>
                  <a:pt x="3224896" y="1959429"/>
                </a:lnTo>
                <a:lnTo>
                  <a:pt x="3262504" y="1959429"/>
                </a:lnTo>
                <a:lnTo>
                  <a:pt x="3262504" y="1730825"/>
                </a:lnTo>
                <a:close/>
                <a:moveTo>
                  <a:pt x="3444143" y="1730824"/>
                </a:moveTo>
                <a:lnTo>
                  <a:pt x="3444143" y="1959429"/>
                </a:lnTo>
                <a:lnTo>
                  <a:pt x="4289600" y="1959429"/>
                </a:lnTo>
                <a:lnTo>
                  <a:pt x="4289600" y="1730824"/>
                </a:lnTo>
                <a:close/>
                <a:moveTo>
                  <a:pt x="362857" y="1045028"/>
                </a:moveTo>
                <a:lnTo>
                  <a:pt x="362857" y="1542142"/>
                </a:lnTo>
                <a:lnTo>
                  <a:pt x="1208314" y="1542142"/>
                </a:lnTo>
                <a:lnTo>
                  <a:pt x="1208314" y="1045028"/>
                </a:lnTo>
                <a:close/>
                <a:moveTo>
                  <a:pt x="1389952" y="1045027"/>
                </a:moveTo>
                <a:lnTo>
                  <a:pt x="1389952" y="1542141"/>
                </a:lnTo>
                <a:lnTo>
                  <a:pt x="2235409" y="1542141"/>
                </a:lnTo>
                <a:lnTo>
                  <a:pt x="2235409" y="1045027"/>
                </a:lnTo>
                <a:close/>
                <a:moveTo>
                  <a:pt x="2417047" y="1045026"/>
                </a:moveTo>
                <a:lnTo>
                  <a:pt x="2417047" y="1542140"/>
                </a:lnTo>
                <a:lnTo>
                  <a:pt x="3262504" y="1542140"/>
                </a:lnTo>
                <a:lnTo>
                  <a:pt x="3262504" y="1045026"/>
                </a:lnTo>
                <a:close/>
                <a:moveTo>
                  <a:pt x="3444143" y="1045025"/>
                </a:moveTo>
                <a:lnTo>
                  <a:pt x="3444143" y="1542139"/>
                </a:lnTo>
                <a:lnTo>
                  <a:pt x="4289600" y="1542139"/>
                </a:lnTo>
                <a:lnTo>
                  <a:pt x="4289600" y="1045025"/>
                </a:lnTo>
                <a:close/>
                <a:moveTo>
                  <a:pt x="173592" y="0"/>
                </a:moveTo>
                <a:lnTo>
                  <a:pt x="4474608" y="0"/>
                </a:lnTo>
                <a:cubicBezTo>
                  <a:pt x="4570480" y="0"/>
                  <a:pt x="4648200" y="77720"/>
                  <a:pt x="4648200" y="173592"/>
                </a:cubicBezTo>
                <a:lnTo>
                  <a:pt x="4648200" y="1959429"/>
                </a:lnTo>
                <a:lnTo>
                  <a:pt x="5035367" y="1959429"/>
                </a:lnTo>
                <a:lnTo>
                  <a:pt x="5905319" y="3510643"/>
                </a:lnTo>
                <a:lnTo>
                  <a:pt x="5035367" y="5061856"/>
                </a:lnTo>
                <a:lnTo>
                  <a:pt x="3224896" y="5061856"/>
                </a:lnTo>
                <a:lnTo>
                  <a:pt x="2606264" y="3958771"/>
                </a:lnTo>
                <a:lnTo>
                  <a:pt x="173592" y="3958771"/>
                </a:lnTo>
                <a:cubicBezTo>
                  <a:pt x="77720" y="3958771"/>
                  <a:pt x="0" y="3881051"/>
                  <a:pt x="0" y="3785179"/>
                </a:cubicBezTo>
                <a:lnTo>
                  <a:pt x="0" y="173592"/>
                </a:lnTo>
                <a:cubicBezTo>
                  <a:pt x="0" y="77720"/>
                  <a:pt x="77720" y="0"/>
                  <a:pt x="173592"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16">
            <a:extLst>
              <a:ext uri="{FF2B5EF4-FFF2-40B4-BE49-F238E27FC236}">
                <a16:creationId xmlns:a16="http://schemas.microsoft.com/office/drawing/2014/main" id="{7739DC6B-51D3-4F75-A544-701BAB553CEA}"/>
              </a:ext>
            </a:extLst>
          </p:cNvPr>
          <p:cNvSpPr/>
          <p:nvPr/>
        </p:nvSpPr>
        <p:spPr>
          <a:xfrm>
            <a:off x="11175224" y="5227240"/>
            <a:ext cx="462162" cy="34893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4"/>
          </a:solidFill>
          <a:ln w="342900" cap="sq" cmpd="sng" algn="ctr">
            <a:noFill/>
            <a:prstDash val="solid"/>
          </a:ln>
          <a:effectLst/>
        </p:spPr>
        <p:txBody>
          <a:bodyPr wrap="square" rtlCol="0" anchor="ctr">
            <a:noAutofit/>
          </a:bodyPr>
          <a:lstStyle/>
          <a:p>
            <a:pPr algn="ctr" defTabSz="932597">
              <a:defRPr/>
            </a:pPr>
            <a:endParaRPr lang="en-US" sz="1836" kern="0">
              <a:solidFill>
                <a:prstClr val="white"/>
              </a:solidFill>
              <a:latin typeface="Segoe UI"/>
            </a:endParaRPr>
          </a:p>
        </p:txBody>
      </p:sp>
      <p:grpSp>
        <p:nvGrpSpPr>
          <p:cNvPr id="78" name="Group 77">
            <a:extLst>
              <a:ext uri="{FF2B5EF4-FFF2-40B4-BE49-F238E27FC236}">
                <a16:creationId xmlns:a16="http://schemas.microsoft.com/office/drawing/2014/main" id="{8978EFC3-F521-4A80-B8AF-AF6F35FF4D21}"/>
              </a:ext>
            </a:extLst>
          </p:cNvPr>
          <p:cNvGrpSpPr/>
          <p:nvPr/>
        </p:nvGrpSpPr>
        <p:grpSpPr>
          <a:xfrm>
            <a:off x="4565595" y="1694553"/>
            <a:ext cx="486928" cy="484918"/>
            <a:chOff x="7643146" y="2995601"/>
            <a:chExt cx="270958" cy="269839"/>
          </a:xfrm>
        </p:grpSpPr>
        <p:sp>
          <p:nvSpPr>
            <p:cNvPr id="79" name="Freeform 78">
              <a:extLst>
                <a:ext uri="{FF2B5EF4-FFF2-40B4-BE49-F238E27FC236}">
                  <a16:creationId xmlns:a16="http://schemas.microsoft.com/office/drawing/2014/main" id="{D9338849-4AC1-42A1-A454-14AA325A550B}"/>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0078D4"/>
            </a:solid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0" name="Line 79">
              <a:extLst>
                <a:ext uri="{FF2B5EF4-FFF2-40B4-BE49-F238E27FC236}">
                  <a16:creationId xmlns:a16="http://schemas.microsoft.com/office/drawing/2014/main" id="{44BF3837-A96B-4423-A347-4041AD9D3DE1}"/>
                </a:ext>
              </a:extLst>
            </p:cNvPr>
            <p:cNvSpPr>
              <a:spLocks noChangeShapeType="1"/>
            </p:cNvSpPr>
            <p:nvPr/>
          </p:nvSpPr>
          <p:spPr bwMode="auto">
            <a:xfrm>
              <a:off x="7709206"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1" name="Line 80">
              <a:extLst>
                <a:ext uri="{FF2B5EF4-FFF2-40B4-BE49-F238E27FC236}">
                  <a16:creationId xmlns:a16="http://schemas.microsoft.com/office/drawing/2014/main" id="{7EDDA771-26E0-497E-825D-06B606C84250}"/>
                </a:ext>
              </a:extLst>
            </p:cNvPr>
            <p:cNvSpPr>
              <a:spLocks noChangeShapeType="1"/>
            </p:cNvSpPr>
            <p:nvPr/>
          </p:nvSpPr>
          <p:spPr bwMode="auto">
            <a:xfrm>
              <a:off x="7742796"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2" name="Line 81">
              <a:extLst>
                <a:ext uri="{FF2B5EF4-FFF2-40B4-BE49-F238E27FC236}">
                  <a16:creationId xmlns:a16="http://schemas.microsoft.com/office/drawing/2014/main" id="{CC56A632-5D9F-49B1-AE2F-93044A9E86DB}"/>
                </a:ext>
              </a:extLst>
            </p:cNvPr>
            <p:cNvSpPr>
              <a:spLocks noChangeShapeType="1"/>
            </p:cNvSpPr>
            <p:nvPr/>
          </p:nvSpPr>
          <p:spPr bwMode="auto">
            <a:xfrm>
              <a:off x="7778625"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3" name="Line 82">
              <a:extLst>
                <a:ext uri="{FF2B5EF4-FFF2-40B4-BE49-F238E27FC236}">
                  <a16:creationId xmlns:a16="http://schemas.microsoft.com/office/drawing/2014/main" id="{DA8CAF3B-2CC2-4EAB-A5E4-F95F3D861761}"/>
                </a:ext>
              </a:extLst>
            </p:cNvPr>
            <p:cNvSpPr>
              <a:spLocks noChangeShapeType="1"/>
            </p:cNvSpPr>
            <p:nvPr/>
          </p:nvSpPr>
          <p:spPr bwMode="auto">
            <a:xfrm>
              <a:off x="7812215"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4" name="Line 83">
              <a:extLst>
                <a:ext uri="{FF2B5EF4-FFF2-40B4-BE49-F238E27FC236}">
                  <a16:creationId xmlns:a16="http://schemas.microsoft.com/office/drawing/2014/main" id="{002E4AF5-1F01-45EF-936E-BE71F7F4641B}"/>
                </a:ext>
              </a:extLst>
            </p:cNvPr>
            <p:cNvSpPr>
              <a:spLocks noChangeShapeType="1"/>
            </p:cNvSpPr>
            <p:nvPr/>
          </p:nvSpPr>
          <p:spPr bwMode="auto">
            <a:xfrm>
              <a:off x="7846924"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5" name="Line 84">
              <a:extLst>
                <a:ext uri="{FF2B5EF4-FFF2-40B4-BE49-F238E27FC236}">
                  <a16:creationId xmlns:a16="http://schemas.microsoft.com/office/drawing/2014/main" id="{79C20193-DD7A-4307-A428-BB0C067DBE98}"/>
                </a:ext>
              </a:extLst>
            </p:cNvPr>
            <p:cNvSpPr>
              <a:spLocks noChangeShapeType="1"/>
            </p:cNvSpPr>
            <p:nvPr/>
          </p:nvSpPr>
          <p:spPr bwMode="auto">
            <a:xfrm flipH="1">
              <a:off x="7882753" y="3060542"/>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6" name="Line 85">
              <a:extLst>
                <a:ext uri="{FF2B5EF4-FFF2-40B4-BE49-F238E27FC236}">
                  <a16:creationId xmlns:a16="http://schemas.microsoft.com/office/drawing/2014/main" id="{8B7EFFFE-3264-4853-9B90-30EBD96FA780}"/>
                </a:ext>
              </a:extLst>
            </p:cNvPr>
            <p:cNvSpPr>
              <a:spLocks noChangeShapeType="1"/>
            </p:cNvSpPr>
            <p:nvPr/>
          </p:nvSpPr>
          <p:spPr bwMode="auto">
            <a:xfrm flipH="1">
              <a:off x="7882753" y="309637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7" name="Line 86">
              <a:extLst>
                <a:ext uri="{FF2B5EF4-FFF2-40B4-BE49-F238E27FC236}">
                  <a16:creationId xmlns:a16="http://schemas.microsoft.com/office/drawing/2014/main" id="{8F380602-FDB0-4875-96F0-CAEBD034AB2E}"/>
                </a:ext>
              </a:extLst>
            </p:cNvPr>
            <p:cNvSpPr>
              <a:spLocks noChangeShapeType="1"/>
            </p:cNvSpPr>
            <p:nvPr/>
          </p:nvSpPr>
          <p:spPr bwMode="auto">
            <a:xfrm flipH="1">
              <a:off x="7882753" y="312996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8" name="Line 87">
              <a:extLst>
                <a:ext uri="{FF2B5EF4-FFF2-40B4-BE49-F238E27FC236}">
                  <a16:creationId xmlns:a16="http://schemas.microsoft.com/office/drawing/2014/main" id="{F57C8FAC-FDA7-4F61-A258-E37D5EAF8C6E}"/>
                </a:ext>
              </a:extLst>
            </p:cNvPr>
            <p:cNvSpPr>
              <a:spLocks noChangeShapeType="1"/>
            </p:cNvSpPr>
            <p:nvPr/>
          </p:nvSpPr>
          <p:spPr bwMode="auto">
            <a:xfrm flipH="1">
              <a:off x="7882753" y="316467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9" name="Line 88">
              <a:extLst>
                <a:ext uri="{FF2B5EF4-FFF2-40B4-BE49-F238E27FC236}">
                  <a16:creationId xmlns:a16="http://schemas.microsoft.com/office/drawing/2014/main" id="{78B8F9B9-4A4E-4386-A239-B9F982F4D098}"/>
                </a:ext>
              </a:extLst>
            </p:cNvPr>
            <p:cNvSpPr>
              <a:spLocks noChangeShapeType="1"/>
            </p:cNvSpPr>
            <p:nvPr/>
          </p:nvSpPr>
          <p:spPr bwMode="auto">
            <a:xfrm flipH="1">
              <a:off x="7882753" y="320050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0" name="Line 89">
              <a:extLst>
                <a:ext uri="{FF2B5EF4-FFF2-40B4-BE49-F238E27FC236}">
                  <a16:creationId xmlns:a16="http://schemas.microsoft.com/office/drawing/2014/main" id="{68C23F8C-8239-4960-837C-BCE75083D5A4}"/>
                </a:ext>
              </a:extLst>
            </p:cNvPr>
            <p:cNvSpPr>
              <a:spLocks noChangeShapeType="1"/>
            </p:cNvSpPr>
            <p:nvPr/>
          </p:nvSpPr>
          <p:spPr bwMode="auto">
            <a:xfrm flipH="1">
              <a:off x="7643146" y="3060542"/>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1" name="Line 90">
              <a:extLst>
                <a:ext uri="{FF2B5EF4-FFF2-40B4-BE49-F238E27FC236}">
                  <a16:creationId xmlns:a16="http://schemas.microsoft.com/office/drawing/2014/main" id="{99B1C0FF-C774-4F14-A981-6F6A02EBBF5F}"/>
                </a:ext>
              </a:extLst>
            </p:cNvPr>
            <p:cNvSpPr>
              <a:spLocks noChangeShapeType="1"/>
            </p:cNvSpPr>
            <p:nvPr/>
          </p:nvSpPr>
          <p:spPr bwMode="auto">
            <a:xfrm flipH="1">
              <a:off x="7643146" y="309637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2" name="Line 91">
              <a:extLst>
                <a:ext uri="{FF2B5EF4-FFF2-40B4-BE49-F238E27FC236}">
                  <a16:creationId xmlns:a16="http://schemas.microsoft.com/office/drawing/2014/main" id="{88859876-0082-4404-9632-7A6F5748B1CC}"/>
                </a:ext>
              </a:extLst>
            </p:cNvPr>
            <p:cNvSpPr>
              <a:spLocks noChangeShapeType="1"/>
            </p:cNvSpPr>
            <p:nvPr/>
          </p:nvSpPr>
          <p:spPr bwMode="auto">
            <a:xfrm flipH="1">
              <a:off x="7643146" y="312996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3" name="Line 92">
              <a:extLst>
                <a:ext uri="{FF2B5EF4-FFF2-40B4-BE49-F238E27FC236}">
                  <a16:creationId xmlns:a16="http://schemas.microsoft.com/office/drawing/2014/main" id="{A3894A87-EC7E-4CB6-9979-CB170577D249}"/>
                </a:ext>
              </a:extLst>
            </p:cNvPr>
            <p:cNvSpPr>
              <a:spLocks noChangeShapeType="1"/>
            </p:cNvSpPr>
            <p:nvPr/>
          </p:nvSpPr>
          <p:spPr bwMode="auto">
            <a:xfrm flipH="1">
              <a:off x="7643146" y="316467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4" name="Line 93">
              <a:extLst>
                <a:ext uri="{FF2B5EF4-FFF2-40B4-BE49-F238E27FC236}">
                  <a16:creationId xmlns:a16="http://schemas.microsoft.com/office/drawing/2014/main" id="{9DA0921B-9B54-49FE-8E45-1DDC41E8C866}"/>
                </a:ext>
              </a:extLst>
            </p:cNvPr>
            <p:cNvSpPr>
              <a:spLocks noChangeShapeType="1"/>
            </p:cNvSpPr>
            <p:nvPr/>
          </p:nvSpPr>
          <p:spPr bwMode="auto">
            <a:xfrm flipH="1">
              <a:off x="7643146" y="320050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5" name="Line 94">
              <a:extLst>
                <a:ext uri="{FF2B5EF4-FFF2-40B4-BE49-F238E27FC236}">
                  <a16:creationId xmlns:a16="http://schemas.microsoft.com/office/drawing/2014/main" id="{F19B6845-D745-4BDA-9EE8-2C6DC8EDE8FB}"/>
                </a:ext>
              </a:extLst>
            </p:cNvPr>
            <p:cNvSpPr>
              <a:spLocks noChangeShapeType="1"/>
            </p:cNvSpPr>
            <p:nvPr/>
          </p:nvSpPr>
          <p:spPr bwMode="auto">
            <a:xfrm>
              <a:off x="7709206"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6" name="Line 95">
              <a:extLst>
                <a:ext uri="{FF2B5EF4-FFF2-40B4-BE49-F238E27FC236}">
                  <a16:creationId xmlns:a16="http://schemas.microsoft.com/office/drawing/2014/main" id="{CA566FB1-4CB9-4FCD-BD41-510ABFAA803E}"/>
                </a:ext>
              </a:extLst>
            </p:cNvPr>
            <p:cNvSpPr>
              <a:spLocks noChangeShapeType="1"/>
            </p:cNvSpPr>
            <p:nvPr/>
          </p:nvSpPr>
          <p:spPr bwMode="auto">
            <a:xfrm>
              <a:off x="7742796"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7" name="Line 96">
              <a:extLst>
                <a:ext uri="{FF2B5EF4-FFF2-40B4-BE49-F238E27FC236}">
                  <a16:creationId xmlns:a16="http://schemas.microsoft.com/office/drawing/2014/main" id="{728DB4FA-27B7-41B7-8755-3726DA527C2A}"/>
                </a:ext>
              </a:extLst>
            </p:cNvPr>
            <p:cNvSpPr>
              <a:spLocks noChangeShapeType="1"/>
            </p:cNvSpPr>
            <p:nvPr/>
          </p:nvSpPr>
          <p:spPr bwMode="auto">
            <a:xfrm>
              <a:off x="7778625"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8" name="Line 97">
              <a:extLst>
                <a:ext uri="{FF2B5EF4-FFF2-40B4-BE49-F238E27FC236}">
                  <a16:creationId xmlns:a16="http://schemas.microsoft.com/office/drawing/2014/main" id="{C8868E9A-9BB7-49B1-9AFD-D1CB6EA1783D}"/>
                </a:ext>
              </a:extLst>
            </p:cNvPr>
            <p:cNvSpPr>
              <a:spLocks noChangeShapeType="1"/>
            </p:cNvSpPr>
            <p:nvPr/>
          </p:nvSpPr>
          <p:spPr bwMode="auto">
            <a:xfrm>
              <a:off x="7812215"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9" name="Line 98">
              <a:extLst>
                <a:ext uri="{FF2B5EF4-FFF2-40B4-BE49-F238E27FC236}">
                  <a16:creationId xmlns:a16="http://schemas.microsoft.com/office/drawing/2014/main" id="{1A23A540-8E47-4FF3-B3F1-FD3EA5EC8D7A}"/>
                </a:ext>
              </a:extLst>
            </p:cNvPr>
            <p:cNvSpPr>
              <a:spLocks noChangeShapeType="1"/>
            </p:cNvSpPr>
            <p:nvPr/>
          </p:nvSpPr>
          <p:spPr bwMode="auto">
            <a:xfrm>
              <a:off x="7846924"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grpSp>
      <p:cxnSp>
        <p:nvCxnSpPr>
          <p:cNvPr id="112" name="Straight Connector 111">
            <a:extLst>
              <a:ext uri="{FF2B5EF4-FFF2-40B4-BE49-F238E27FC236}">
                <a16:creationId xmlns:a16="http://schemas.microsoft.com/office/drawing/2014/main" id="{7E0B2688-65AB-4772-AF3C-885DF4038B18}"/>
              </a:ext>
            </a:extLst>
          </p:cNvPr>
          <p:cNvCxnSpPr/>
          <p:nvPr/>
        </p:nvCxnSpPr>
        <p:spPr>
          <a:xfrm>
            <a:off x="5141600"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3" name="Straight Connector 112">
            <a:extLst>
              <a:ext uri="{FF2B5EF4-FFF2-40B4-BE49-F238E27FC236}">
                <a16:creationId xmlns:a16="http://schemas.microsoft.com/office/drawing/2014/main" id="{749A481A-CC26-4DFF-B2DA-89D4DD821CB1}"/>
              </a:ext>
            </a:extLst>
          </p:cNvPr>
          <p:cNvCxnSpPr/>
          <p:nvPr/>
        </p:nvCxnSpPr>
        <p:spPr>
          <a:xfrm>
            <a:off x="6749001"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4" name="Straight Connector 113">
            <a:extLst>
              <a:ext uri="{FF2B5EF4-FFF2-40B4-BE49-F238E27FC236}">
                <a16:creationId xmlns:a16="http://schemas.microsoft.com/office/drawing/2014/main" id="{8C680EA9-17A8-4237-8443-F7D8EC310A7D}"/>
              </a:ext>
            </a:extLst>
          </p:cNvPr>
          <p:cNvCxnSpPr/>
          <p:nvPr/>
        </p:nvCxnSpPr>
        <p:spPr>
          <a:xfrm>
            <a:off x="8466718"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7" name="Straight Connector 116">
            <a:extLst>
              <a:ext uri="{FF2B5EF4-FFF2-40B4-BE49-F238E27FC236}">
                <a16:creationId xmlns:a16="http://schemas.microsoft.com/office/drawing/2014/main" id="{E4DA7265-9DD6-4DB3-9F6A-88960D2F094A}"/>
              </a:ext>
            </a:extLst>
          </p:cNvPr>
          <p:cNvCxnSpPr/>
          <p:nvPr/>
        </p:nvCxnSpPr>
        <p:spPr>
          <a:xfrm>
            <a:off x="10152916"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8" name="Straight Connector 117">
            <a:extLst>
              <a:ext uri="{FF2B5EF4-FFF2-40B4-BE49-F238E27FC236}">
                <a16:creationId xmlns:a16="http://schemas.microsoft.com/office/drawing/2014/main" id="{E64ADF72-DA34-4063-A199-3FA8AF8A1BC6}"/>
              </a:ext>
            </a:extLst>
          </p:cNvPr>
          <p:cNvCxnSpPr/>
          <p:nvPr/>
        </p:nvCxnSpPr>
        <p:spPr>
          <a:xfrm>
            <a:off x="8545514" y="3748275"/>
            <a:ext cx="693388" cy="0"/>
          </a:xfrm>
          <a:prstGeom prst="line">
            <a:avLst/>
          </a:prstGeom>
          <a:noFill/>
          <a:ln w="12700" cap="flat" cmpd="sng" algn="ctr">
            <a:solidFill>
              <a:sysClr val="windowText" lastClr="000000"/>
            </a:solidFill>
            <a:prstDash val="solid"/>
            <a:headEnd type="none"/>
            <a:tailEnd type="triangle"/>
          </a:ln>
          <a:effectLst/>
        </p:spPr>
      </p:cxnSp>
      <p:cxnSp>
        <p:nvCxnSpPr>
          <p:cNvPr id="119" name="Straight Connector 118">
            <a:extLst>
              <a:ext uri="{FF2B5EF4-FFF2-40B4-BE49-F238E27FC236}">
                <a16:creationId xmlns:a16="http://schemas.microsoft.com/office/drawing/2014/main" id="{0BF6791C-8473-46BB-A0F0-17F002B48007}"/>
              </a:ext>
            </a:extLst>
          </p:cNvPr>
          <p:cNvCxnSpPr>
            <a:cxnSpLocks/>
          </p:cNvCxnSpPr>
          <p:nvPr/>
        </p:nvCxnSpPr>
        <p:spPr>
          <a:xfrm>
            <a:off x="10252193" y="5401706"/>
            <a:ext cx="693388" cy="0"/>
          </a:xfrm>
          <a:prstGeom prst="line">
            <a:avLst/>
          </a:prstGeom>
          <a:noFill/>
          <a:ln w="12700" cap="flat" cmpd="sng" algn="ctr">
            <a:solidFill>
              <a:sysClr val="windowText" lastClr="000000"/>
            </a:solidFill>
            <a:prstDash val="solid"/>
            <a:headEnd type="none"/>
            <a:tailEnd type="triangle"/>
          </a:ln>
          <a:effectLst/>
        </p:spPr>
      </p:cxnSp>
      <p:sp>
        <p:nvSpPr>
          <p:cNvPr id="120" name="Freeform 55">
            <a:extLst>
              <a:ext uri="{FF2B5EF4-FFF2-40B4-BE49-F238E27FC236}">
                <a16:creationId xmlns:a16="http://schemas.microsoft.com/office/drawing/2014/main" id="{C857F4DC-3879-4C76-949A-3E0B318FC341}"/>
              </a:ext>
            </a:extLst>
          </p:cNvPr>
          <p:cNvSpPr/>
          <p:nvPr/>
        </p:nvSpPr>
        <p:spPr bwMode="auto">
          <a:xfrm>
            <a:off x="6350833" y="2628837"/>
            <a:ext cx="1186115" cy="1119437"/>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21" name="Freeform 128">
            <a:extLst>
              <a:ext uri="{FF2B5EF4-FFF2-40B4-BE49-F238E27FC236}">
                <a16:creationId xmlns:a16="http://schemas.microsoft.com/office/drawing/2014/main" id="{824794F5-F91B-4FB4-A04C-BD3F58D861B4}"/>
              </a:ext>
            </a:extLst>
          </p:cNvPr>
          <p:cNvSpPr/>
          <p:nvPr/>
        </p:nvSpPr>
        <p:spPr bwMode="auto">
          <a:xfrm>
            <a:off x="8101816" y="2885753"/>
            <a:ext cx="1638919" cy="322869"/>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22" name="Freeform 66">
            <a:extLst>
              <a:ext uri="{FF2B5EF4-FFF2-40B4-BE49-F238E27FC236}">
                <a16:creationId xmlns:a16="http://schemas.microsoft.com/office/drawing/2014/main" id="{A25D65BF-40FA-4FFA-83F5-6B28D933CC72}"/>
              </a:ext>
            </a:extLst>
          </p:cNvPr>
          <p:cNvSpPr/>
          <p:nvPr/>
        </p:nvSpPr>
        <p:spPr bwMode="auto">
          <a:xfrm flipH="1">
            <a:off x="8101816" y="4576988"/>
            <a:ext cx="1638919" cy="322869"/>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5" name="Rectangle 4">
            <a:extLst>
              <a:ext uri="{FF2B5EF4-FFF2-40B4-BE49-F238E27FC236}">
                <a16:creationId xmlns:a16="http://schemas.microsoft.com/office/drawing/2014/main" id="{86270B48-AB03-E146-8344-ECAB5691831F}"/>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A1BAE6-DCBD-4E48-B27B-F59B1010F4D1}"/>
              </a:ext>
            </a:extLst>
          </p:cNvPr>
          <p:cNvSpPr>
            <a:spLocks noGrp="1"/>
          </p:cNvSpPr>
          <p:nvPr>
            <p:ph type="title"/>
          </p:nvPr>
        </p:nvSpPr>
        <p:spPr>
          <a:xfrm>
            <a:off x="441211" y="2493540"/>
            <a:ext cx="3341341" cy="2273382"/>
          </a:xfrm>
        </p:spPr>
        <p:txBody>
          <a:bodyPr anchor="ctr"/>
          <a:lstStyle/>
          <a:p>
            <a:r>
              <a:rPr lang="en-US" sz="3264" dirty="0">
                <a:solidFill>
                  <a:schemeClr val="accent2"/>
                </a:solidFill>
              </a:rPr>
              <a:t>Stay agile with real-time telemetry on Azure Cosmos DB </a:t>
            </a:r>
            <a:br>
              <a:rPr lang="en-US" sz="3264" dirty="0">
                <a:solidFill>
                  <a:schemeClr val="accent2"/>
                </a:solidFill>
              </a:rPr>
            </a:br>
            <a:endParaRPr lang="en-US" sz="1428" dirty="0">
              <a:solidFill>
                <a:schemeClr val="accent2"/>
              </a:solidFill>
              <a:latin typeface="+mn-lt"/>
            </a:endParaRPr>
          </a:p>
        </p:txBody>
      </p:sp>
      <p:grpSp>
        <p:nvGrpSpPr>
          <p:cNvPr id="126" name="Group 125">
            <a:extLst>
              <a:ext uri="{FF2B5EF4-FFF2-40B4-BE49-F238E27FC236}">
                <a16:creationId xmlns:a16="http://schemas.microsoft.com/office/drawing/2014/main" id="{416EBE6F-AC98-B54D-9CF9-8DED270153F9}"/>
              </a:ext>
            </a:extLst>
          </p:cNvPr>
          <p:cNvGrpSpPr>
            <a:grpSpLocks noChangeAspect="1"/>
          </p:cNvGrpSpPr>
          <p:nvPr/>
        </p:nvGrpSpPr>
        <p:grpSpPr>
          <a:xfrm>
            <a:off x="7741625" y="1695322"/>
            <a:ext cx="459714" cy="471209"/>
            <a:chOff x="10607762" y="6276968"/>
            <a:chExt cx="538643" cy="605843"/>
          </a:xfrm>
        </p:grpSpPr>
        <p:grpSp>
          <p:nvGrpSpPr>
            <p:cNvPr id="127" name="Group 126">
              <a:extLst>
                <a:ext uri="{FF2B5EF4-FFF2-40B4-BE49-F238E27FC236}">
                  <a16:creationId xmlns:a16="http://schemas.microsoft.com/office/drawing/2014/main" id="{672ABA0D-16E2-9847-A22E-BC7E2C280FCD}"/>
                </a:ext>
              </a:extLst>
            </p:cNvPr>
            <p:cNvGrpSpPr/>
            <p:nvPr/>
          </p:nvGrpSpPr>
          <p:grpSpPr>
            <a:xfrm>
              <a:off x="10607762" y="6476285"/>
              <a:ext cx="538643" cy="406526"/>
              <a:chOff x="10607762" y="6276968"/>
              <a:chExt cx="538643" cy="406526"/>
            </a:xfrm>
          </p:grpSpPr>
          <p:sp>
            <p:nvSpPr>
              <p:cNvPr id="132" name="Freeform 8">
                <a:extLst>
                  <a:ext uri="{FF2B5EF4-FFF2-40B4-BE49-F238E27FC236}">
                    <a16:creationId xmlns:a16="http://schemas.microsoft.com/office/drawing/2014/main" id="{C37DEFEB-FE06-B142-B7FB-07F280697E10}"/>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3" name="Freeform 9">
                <a:extLst>
                  <a:ext uri="{FF2B5EF4-FFF2-40B4-BE49-F238E27FC236}">
                    <a16:creationId xmlns:a16="http://schemas.microsoft.com/office/drawing/2014/main" id="{15658959-C02D-DC4E-A615-695043BA0A54}"/>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4" name="Freeform 10">
                <a:extLst>
                  <a:ext uri="{FF2B5EF4-FFF2-40B4-BE49-F238E27FC236}">
                    <a16:creationId xmlns:a16="http://schemas.microsoft.com/office/drawing/2014/main" id="{CABF64EF-91B3-184B-815F-A00AFB91AA22}"/>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nvGrpSpPr>
            <p:cNvPr id="128" name="Group 127">
              <a:extLst>
                <a:ext uri="{FF2B5EF4-FFF2-40B4-BE49-F238E27FC236}">
                  <a16:creationId xmlns:a16="http://schemas.microsoft.com/office/drawing/2014/main" id="{BCCE3E08-07D5-7B43-B898-F63B5A158FC8}"/>
                </a:ext>
              </a:extLst>
            </p:cNvPr>
            <p:cNvGrpSpPr/>
            <p:nvPr/>
          </p:nvGrpSpPr>
          <p:grpSpPr>
            <a:xfrm>
              <a:off x="10607762" y="6276968"/>
              <a:ext cx="538643" cy="406526"/>
              <a:chOff x="10607762" y="6276968"/>
              <a:chExt cx="538643" cy="406526"/>
            </a:xfrm>
          </p:grpSpPr>
          <p:sp>
            <p:nvSpPr>
              <p:cNvPr id="129" name="Freeform 8">
                <a:extLst>
                  <a:ext uri="{FF2B5EF4-FFF2-40B4-BE49-F238E27FC236}">
                    <a16:creationId xmlns:a16="http://schemas.microsoft.com/office/drawing/2014/main" id="{6998D265-E625-FE4D-9788-BC3A910FCCB6}"/>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0" name="Freeform 9">
                <a:extLst>
                  <a:ext uri="{FF2B5EF4-FFF2-40B4-BE49-F238E27FC236}">
                    <a16:creationId xmlns:a16="http://schemas.microsoft.com/office/drawing/2014/main" id="{DCA58646-9D58-7645-8E6F-291F79D55D3A}"/>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1" name="Freeform 10">
                <a:extLst>
                  <a:ext uri="{FF2B5EF4-FFF2-40B4-BE49-F238E27FC236}">
                    <a16:creationId xmlns:a16="http://schemas.microsoft.com/office/drawing/2014/main" id="{5C1AA836-B2AA-AE4D-94A2-A4E2A2019E5E}"/>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pic>
        <p:nvPicPr>
          <p:cNvPr id="135" name="Graphic 134">
            <a:extLst>
              <a:ext uri="{FF2B5EF4-FFF2-40B4-BE49-F238E27FC236}">
                <a16:creationId xmlns:a16="http://schemas.microsoft.com/office/drawing/2014/main" id="{1E099ACF-8A36-3749-8973-A0D651003D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8048" y="1685929"/>
            <a:ext cx="465372" cy="465372"/>
          </a:xfrm>
          <a:prstGeom prst="rect">
            <a:avLst/>
          </a:prstGeom>
        </p:spPr>
      </p:pic>
      <p:grpSp>
        <p:nvGrpSpPr>
          <p:cNvPr id="136" name="Group 135">
            <a:extLst>
              <a:ext uri="{FF2B5EF4-FFF2-40B4-BE49-F238E27FC236}">
                <a16:creationId xmlns:a16="http://schemas.microsoft.com/office/drawing/2014/main" id="{97132CE3-FF49-ED42-BAAD-97F808681A40}"/>
              </a:ext>
            </a:extLst>
          </p:cNvPr>
          <p:cNvGrpSpPr>
            <a:grpSpLocks noChangeAspect="1"/>
          </p:cNvGrpSpPr>
          <p:nvPr/>
        </p:nvGrpSpPr>
        <p:grpSpPr>
          <a:xfrm>
            <a:off x="11116596" y="1837127"/>
            <a:ext cx="513256" cy="225642"/>
            <a:chOff x="10179061" y="2638425"/>
            <a:chExt cx="503238" cy="221238"/>
          </a:xfrm>
        </p:grpSpPr>
        <p:sp>
          <p:nvSpPr>
            <p:cNvPr id="137" name="Freeform 203">
              <a:extLst>
                <a:ext uri="{FF2B5EF4-FFF2-40B4-BE49-F238E27FC236}">
                  <a16:creationId xmlns:a16="http://schemas.microsoft.com/office/drawing/2014/main" id="{951BCC9C-9D10-2949-97B9-48C85464F68D}"/>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38" name="Line 204">
              <a:extLst>
                <a:ext uri="{FF2B5EF4-FFF2-40B4-BE49-F238E27FC236}">
                  <a16:creationId xmlns:a16="http://schemas.microsoft.com/office/drawing/2014/main" id="{5336059B-D150-A342-8DA5-27DDC386BE8A}"/>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39" name="Freeform 205">
              <a:extLst>
                <a:ext uri="{FF2B5EF4-FFF2-40B4-BE49-F238E27FC236}">
                  <a16:creationId xmlns:a16="http://schemas.microsoft.com/office/drawing/2014/main" id="{297DB310-DE60-0A48-9316-4633600391DD}"/>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0" name="Freeform 206">
              <a:extLst>
                <a:ext uri="{FF2B5EF4-FFF2-40B4-BE49-F238E27FC236}">
                  <a16:creationId xmlns:a16="http://schemas.microsoft.com/office/drawing/2014/main" id="{90262DAE-BBC1-D347-859F-43EC605526AE}"/>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1" name="Freeform 207">
              <a:extLst>
                <a:ext uri="{FF2B5EF4-FFF2-40B4-BE49-F238E27FC236}">
                  <a16:creationId xmlns:a16="http://schemas.microsoft.com/office/drawing/2014/main" id="{5544F20B-4D5B-9043-9589-F1B2A60E11FB}"/>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2" name="Freeform 208">
              <a:extLst>
                <a:ext uri="{FF2B5EF4-FFF2-40B4-BE49-F238E27FC236}">
                  <a16:creationId xmlns:a16="http://schemas.microsoft.com/office/drawing/2014/main" id="{65ADA6FB-1E01-E14A-87D3-14D67BB6C8F1}"/>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3" name="Freeform 209">
              <a:extLst>
                <a:ext uri="{FF2B5EF4-FFF2-40B4-BE49-F238E27FC236}">
                  <a16:creationId xmlns:a16="http://schemas.microsoft.com/office/drawing/2014/main" id="{09734B3C-97C1-7A41-928E-71589D61017B}"/>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4" name="Freeform 210">
              <a:extLst>
                <a:ext uri="{FF2B5EF4-FFF2-40B4-BE49-F238E27FC236}">
                  <a16:creationId xmlns:a16="http://schemas.microsoft.com/office/drawing/2014/main" id="{C89FC513-2A78-1B4F-BE66-671367F59048}"/>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pic>
        <p:nvPicPr>
          <p:cNvPr id="155" name="Graphic 154">
            <a:extLst>
              <a:ext uri="{FF2B5EF4-FFF2-40B4-BE49-F238E27FC236}">
                <a16:creationId xmlns:a16="http://schemas.microsoft.com/office/drawing/2014/main" id="{C8F3EF57-5D5A-8042-9E53-A2F9D1CC5BE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95006" y="5067562"/>
            <a:ext cx="491456" cy="565027"/>
          </a:xfrm>
          <a:prstGeom prst="rect">
            <a:avLst/>
          </a:prstGeom>
        </p:spPr>
      </p:pic>
    </p:spTree>
    <p:extLst>
      <p:ext uri="{BB962C8B-B14F-4D97-AF65-F5344CB8AC3E}">
        <p14:creationId xmlns:p14="http://schemas.microsoft.com/office/powerpoint/2010/main" val="35175965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E1C1DF1E-4CCE-4A5C-853B-426EAE4760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3"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0C74B07-8A04-A042-81DE-DAF9A1F87384}"/>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E020831-4E0A-EB4E-9942-35380136DED1}"/>
              </a:ext>
            </a:extLst>
          </p:cNvPr>
          <p:cNvSpPr txBox="1"/>
          <p:nvPr/>
        </p:nvSpPr>
        <p:spPr>
          <a:xfrm>
            <a:off x="6744151" y="523567"/>
            <a:ext cx="5293820" cy="2421496"/>
          </a:xfrm>
          <a:prstGeom prst="rect">
            <a:avLst/>
          </a:prstGeom>
          <a:noFill/>
        </p:spPr>
        <p:txBody>
          <a:bodyPr wrap="square" lIns="93260" tIns="93260" rIns="93260" bIns="93260" rtlCol="0">
            <a:noAutofit/>
          </a:bodyPr>
          <a:lstStyle/>
          <a:p>
            <a:pPr defTabSz="932597">
              <a:spcAft>
                <a:spcPts val="1224"/>
              </a:spcAft>
            </a:pPr>
            <a:r>
              <a:rPr lang="en-CA" sz="3264" b="1" dirty="0">
                <a:solidFill>
                  <a:srgbClr val="FFFFFF"/>
                </a:solidFill>
                <a:latin typeface="Segoe UI"/>
              </a:rPr>
              <a:t>ASOS </a:t>
            </a:r>
          </a:p>
          <a:p>
            <a:pPr defTabSz="932597">
              <a:spcAft>
                <a:spcPts val="1224"/>
              </a:spcAft>
            </a:pPr>
            <a:r>
              <a:rPr lang="en-CA" sz="2448" dirty="0">
                <a:solidFill>
                  <a:srgbClr val="FFFFFF"/>
                </a:solidFill>
                <a:latin typeface="Segoe UI" panose="020B0502040204020203" pitchFamily="34" charset="0"/>
                <a:cs typeface="Segoe UI" panose="020B0502040204020203" pitchFamily="34" charset="0"/>
              </a:rPr>
              <a:t>Real-time product recommendations and instant order updates for 15mm+ global customers.</a:t>
            </a:r>
          </a:p>
        </p:txBody>
      </p:sp>
      <p:sp>
        <p:nvSpPr>
          <p:cNvPr id="7" name="Rectangle 6">
            <a:extLst>
              <a:ext uri="{FF2B5EF4-FFF2-40B4-BE49-F238E27FC236}">
                <a16:creationId xmlns:a16="http://schemas.microsoft.com/office/drawing/2014/main" id="{2E4992E5-6D37-0E4B-AB82-E9CF211F6D6C}"/>
              </a:ext>
            </a:extLst>
          </p:cNvPr>
          <p:cNvSpPr/>
          <p:nvPr/>
        </p:nvSpPr>
        <p:spPr>
          <a:xfrm>
            <a:off x="6744152" y="2994737"/>
            <a:ext cx="4187709" cy="2337601"/>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&lt;10 </a:t>
            </a:r>
            <a:r>
              <a:rPr lang="en-US" sz="1836" dirty="0" err="1">
                <a:solidFill>
                  <a:srgbClr val="FFFFFF"/>
                </a:solidFill>
                <a:latin typeface="Segoe UI"/>
              </a:rPr>
              <a:t>ms</a:t>
            </a:r>
            <a:r>
              <a:rPr lang="en-US" sz="1836" dirty="0">
                <a:solidFill>
                  <a:srgbClr val="FFFFFF"/>
                </a:solidFill>
                <a:latin typeface="Segoe UI"/>
              </a:rPr>
              <a:t> latency reads and writes</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Global data distribution</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Instant elastic scalability</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Change feed for order workflows and microservices</a:t>
            </a:r>
          </a:p>
        </p:txBody>
      </p:sp>
      <p:pic>
        <p:nvPicPr>
          <p:cNvPr id="2" name="Picture 1">
            <a:extLst>
              <a:ext uri="{FF2B5EF4-FFF2-40B4-BE49-F238E27FC236}">
                <a16:creationId xmlns:a16="http://schemas.microsoft.com/office/drawing/2014/main" id="{A1BED5D8-6B5E-4A44-A86F-32B0DC6F7193}"/>
              </a:ext>
            </a:extLst>
          </p:cNvPr>
          <p:cNvPicPr>
            <a:picLocks noChangeAspect="1"/>
          </p:cNvPicPr>
          <p:nvPr/>
        </p:nvPicPr>
        <p:blipFill rotWithShape="1">
          <a:blip r:embed="rId4"/>
          <a:srcRect b="21356"/>
          <a:stretch/>
        </p:blipFill>
        <p:spPr>
          <a:xfrm>
            <a:off x="6744151" y="5996365"/>
            <a:ext cx="1354018" cy="393995"/>
          </a:xfrm>
          <a:prstGeom prst="rect">
            <a:avLst/>
          </a:prstGeom>
        </p:spPr>
      </p:pic>
    </p:spTree>
    <p:extLst>
      <p:ext uri="{BB962C8B-B14F-4D97-AF65-F5344CB8AC3E}">
        <p14:creationId xmlns:p14="http://schemas.microsoft.com/office/powerpoint/2010/main" val="5170693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2B5134-6FF8-A947-8526-A20C7C9BA8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3" y="-1"/>
            <a:ext cx="12434711" cy="6994525"/>
          </a:xfrm>
          <a:prstGeom prst="rect">
            <a:avLst/>
          </a:prstGeom>
        </p:spPr>
      </p:pic>
      <p:sp>
        <p:nvSpPr>
          <p:cNvPr id="18" name="Rectangle 17">
            <a:extLst>
              <a:ext uri="{FF2B5EF4-FFF2-40B4-BE49-F238E27FC236}">
                <a16:creationId xmlns:a16="http://schemas.microsoft.com/office/drawing/2014/main" id="{5A92767F-0616-6143-8A3E-BE71D754AAC9}"/>
              </a:ext>
            </a:extLst>
          </p:cNvPr>
          <p:cNvSpPr/>
          <p:nvPr/>
        </p:nvSpPr>
        <p:spPr bwMode="auto">
          <a:xfrm>
            <a:off x="1699367" y="1926968"/>
            <a:ext cx="9048657" cy="317489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A1DDA14E-E13B-8146-B913-9C726E9D0282}"/>
              </a:ext>
            </a:extLst>
          </p:cNvPr>
          <p:cNvSpPr/>
          <p:nvPr/>
        </p:nvSpPr>
        <p:spPr>
          <a:xfrm>
            <a:off x="2584718" y="2781488"/>
            <a:ext cx="7541571" cy="734534"/>
          </a:xfrm>
          <a:prstGeom prst="rect">
            <a:avLst/>
          </a:prstGeom>
        </p:spPr>
        <p:txBody>
          <a:bodyPr wrap="square">
            <a:spAutoFit/>
          </a:bodyPr>
          <a:lstStyle/>
          <a:p>
            <a:pPr defTabSz="932597"/>
            <a:r>
              <a:rPr lang="en-CA" sz="2040" dirty="0">
                <a:solidFill>
                  <a:srgbClr val="50E6FF"/>
                </a:solidFill>
                <a:latin typeface="Segoe UI"/>
              </a:rPr>
              <a:t>“</a:t>
            </a:r>
            <a:r>
              <a:rPr lang="en-US" sz="2040" dirty="0">
                <a:solidFill>
                  <a:srgbClr val="FFFFFF"/>
                </a:solidFill>
                <a:latin typeface="Segoe UI"/>
              </a:rPr>
              <a:t>We chose Azure Cosmos DB because of its global distribution and ability to handle heavy seasonal bursts like Black Friday.</a:t>
            </a:r>
            <a:r>
              <a:rPr lang="en-US" sz="2040" dirty="0">
                <a:solidFill>
                  <a:srgbClr val="50E6FF"/>
                </a:solidFill>
                <a:latin typeface="Segoe UI"/>
              </a:rPr>
              <a:t>”</a:t>
            </a:r>
          </a:p>
        </p:txBody>
      </p:sp>
      <p:sp>
        <p:nvSpPr>
          <p:cNvPr id="20" name="Rectangle 19">
            <a:extLst>
              <a:ext uri="{FF2B5EF4-FFF2-40B4-BE49-F238E27FC236}">
                <a16:creationId xmlns:a16="http://schemas.microsoft.com/office/drawing/2014/main" id="{C31DA261-B8D5-F941-AE74-394B4FAB9313}"/>
              </a:ext>
            </a:extLst>
          </p:cNvPr>
          <p:cNvSpPr/>
          <p:nvPr/>
        </p:nvSpPr>
        <p:spPr>
          <a:xfrm>
            <a:off x="2584718" y="3725534"/>
            <a:ext cx="6217356" cy="574443"/>
          </a:xfrm>
          <a:prstGeom prst="rect">
            <a:avLst/>
          </a:prstGeom>
        </p:spPr>
        <p:txBody>
          <a:bodyPr>
            <a:spAutoFit/>
          </a:bodyPr>
          <a:lstStyle/>
          <a:p>
            <a:pPr defTabSz="932597"/>
            <a:r>
              <a:rPr lang="en-US" sz="1632" dirty="0">
                <a:solidFill>
                  <a:srgbClr val="50E6FF"/>
                </a:solidFill>
                <a:latin typeface="Segoe UI Semibold"/>
              </a:rPr>
              <a:t>Bob Strudwick</a:t>
            </a:r>
          </a:p>
          <a:p>
            <a:pPr defTabSz="932597"/>
            <a:r>
              <a:rPr lang="en-US" sz="1428" dirty="0">
                <a:solidFill>
                  <a:srgbClr val="FFFFFF"/>
                </a:solidFill>
                <a:latin typeface="Segoe UI"/>
              </a:rPr>
              <a:t>Chief Technology Officer</a:t>
            </a:r>
          </a:p>
        </p:txBody>
      </p:sp>
      <p:pic>
        <p:nvPicPr>
          <p:cNvPr id="22" name="Picture 21">
            <a:extLst>
              <a:ext uri="{FF2B5EF4-FFF2-40B4-BE49-F238E27FC236}">
                <a16:creationId xmlns:a16="http://schemas.microsoft.com/office/drawing/2014/main" id="{CB15DA8F-A96E-5E4E-8E4A-0E099DFFF327}"/>
              </a:ext>
            </a:extLst>
          </p:cNvPr>
          <p:cNvPicPr>
            <a:picLocks noChangeAspect="1"/>
          </p:cNvPicPr>
          <p:nvPr/>
        </p:nvPicPr>
        <p:blipFill rotWithShape="1">
          <a:blip r:embed="rId4"/>
          <a:srcRect b="21356"/>
          <a:stretch/>
        </p:blipFill>
        <p:spPr>
          <a:xfrm>
            <a:off x="9174747" y="4322817"/>
            <a:ext cx="1354018" cy="393995"/>
          </a:xfrm>
          <a:prstGeom prst="rect">
            <a:avLst/>
          </a:prstGeom>
        </p:spPr>
      </p:pic>
    </p:spTree>
    <p:extLst>
      <p:ext uri="{BB962C8B-B14F-4D97-AF65-F5344CB8AC3E}">
        <p14:creationId xmlns:p14="http://schemas.microsoft.com/office/powerpoint/2010/main" val="30449941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57B5B759-C941-475B-8E2B-05DA88597D43}"/>
              </a:ext>
            </a:extLst>
          </p:cNvPr>
          <p:cNvSpPr/>
          <p:nvPr/>
        </p:nvSpPr>
        <p:spPr>
          <a:xfrm>
            <a:off x="6971490" y="3484485"/>
            <a:ext cx="3501780" cy="2954920"/>
          </a:xfrm>
          <a:prstGeom prst="rect">
            <a:avLst/>
          </a:prstGeom>
          <a:solidFill>
            <a:sysClr val="window" lastClr="FFFFFF">
              <a:lumMod val="95000"/>
            </a:sysClr>
          </a:solidFill>
          <a:ln w="10795" cap="flat" cmpd="sng" algn="ctr">
            <a:noFill/>
            <a:prstDash val="sysDot"/>
          </a:ln>
          <a:effectLst/>
        </p:spPr>
        <p:txBody>
          <a:bodyPr rtlCol="0" anchor="b"/>
          <a:lstStyle/>
          <a:p>
            <a:pPr algn="ctr" defTabSz="932597">
              <a:defRPr/>
            </a:pPr>
            <a:endParaRPr lang="en-US" sz="1224" b="1" kern="0" dirty="0">
              <a:solidFill>
                <a:srgbClr val="0078D4"/>
              </a:solidFill>
              <a:latin typeface="Segoe UI"/>
            </a:endParaRPr>
          </a:p>
        </p:txBody>
      </p:sp>
      <p:sp>
        <p:nvSpPr>
          <p:cNvPr id="197" name="Rectangle 196">
            <a:extLst>
              <a:ext uri="{FF2B5EF4-FFF2-40B4-BE49-F238E27FC236}">
                <a16:creationId xmlns:a16="http://schemas.microsoft.com/office/drawing/2014/main" id="{7E75B30E-8609-402A-AB6A-D8A893BB4D24}"/>
              </a:ext>
            </a:extLst>
          </p:cNvPr>
          <p:cNvSpPr/>
          <p:nvPr/>
        </p:nvSpPr>
        <p:spPr>
          <a:xfrm>
            <a:off x="6971490" y="756505"/>
            <a:ext cx="3501780" cy="2195014"/>
          </a:xfrm>
          <a:prstGeom prst="rect">
            <a:avLst/>
          </a:prstGeom>
          <a:solidFill>
            <a:sysClr val="window" lastClr="FFFFFF">
              <a:lumMod val="95000"/>
            </a:sysClr>
          </a:solidFill>
          <a:ln w="10795" cap="flat" cmpd="sng" algn="ctr">
            <a:noFill/>
            <a:prstDash val="sysDot"/>
          </a:ln>
          <a:effectLst/>
        </p:spPr>
        <p:txBody>
          <a:bodyPr rtlCol="0" anchor="t"/>
          <a:lstStyle/>
          <a:p>
            <a:pPr algn="ctr" defTabSz="932597">
              <a:defRPr/>
            </a:pPr>
            <a:endParaRPr lang="en-US" sz="1224" b="1" kern="0" dirty="0">
              <a:solidFill>
                <a:srgbClr val="505050"/>
              </a:solidFill>
              <a:latin typeface="Segoe UI"/>
            </a:endParaRPr>
          </a:p>
        </p:txBody>
      </p:sp>
      <p:cxnSp>
        <p:nvCxnSpPr>
          <p:cNvPr id="198" name="Straight Arrow Connector 197">
            <a:extLst>
              <a:ext uri="{FF2B5EF4-FFF2-40B4-BE49-F238E27FC236}">
                <a16:creationId xmlns:a16="http://schemas.microsoft.com/office/drawing/2014/main" id="{BFF3745A-B1C2-49BD-A616-640B4398C555}"/>
              </a:ext>
            </a:extLst>
          </p:cNvPr>
          <p:cNvCxnSpPr>
            <a:cxnSpLocks/>
          </p:cNvCxnSpPr>
          <p:nvPr/>
        </p:nvCxnSpPr>
        <p:spPr>
          <a:xfrm>
            <a:off x="5688886" y="2916185"/>
            <a:ext cx="305604" cy="0"/>
          </a:xfrm>
          <a:prstGeom prst="straightConnector1">
            <a:avLst/>
          </a:prstGeom>
          <a:noFill/>
          <a:ln w="12700" cap="sq" cmpd="sng" algn="ctr">
            <a:solidFill>
              <a:schemeClr val="tx1"/>
            </a:solidFill>
            <a:prstDash val="solid"/>
            <a:round/>
            <a:headEnd type="none" w="med" len="med"/>
            <a:tailEnd type="triangle" w="med" len="med"/>
          </a:ln>
          <a:effectLst/>
        </p:spPr>
      </p:cxnSp>
      <p:sp>
        <p:nvSpPr>
          <p:cNvPr id="199" name="TextBox 198">
            <a:extLst>
              <a:ext uri="{FF2B5EF4-FFF2-40B4-BE49-F238E27FC236}">
                <a16:creationId xmlns:a16="http://schemas.microsoft.com/office/drawing/2014/main" id="{95456812-DEA1-4A19-BBCA-FA316333727E}"/>
              </a:ext>
            </a:extLst>
          </p:cNvPr>
          <p:cNvSpPr txBox="1"/>
          <p:nvPr/>
        </p:nvSpPr>
        <p:spPr>
          <a:xfrm>
            <a:off x="8954006" y="2263659"/>
            <a:ext cx="1441120"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Cosmos DB</a:t>
            </a:r>
          </a:p>
          <a:p>
            <a:pPr algn="ctr" defTabSz="932597">
              <a:defRPr/>
            </a:pPr>
            <a:r>
              <a:rPr lang="en-US" sz="1020" dirty="0">
                <a:solidFill>
                  <a:prstClr val="black"/>
                </a:solidFill>
                <a:latin typeface="Segoe UI Semibold"/>
                <a:cs typeface="Segoe UI" panose="020B0502040204020203" pitchFamily="34" charset="0"/>
              </a:rPr>
              <a:t>(distributed </a:t>
            </a:r>
            <a:br>
              <a:rPr lang="en-US" sz="1020" dirty="0">
                <a:solidFill>
                  <a:prstClr val="black"/>
                </a:solidFill>
                <a:latin typeface="Segoe UI Semibold"/>
                <a:cs typeface="Segoe UI" panose="020B0502040204020203" pitchFamily="34" charset="0"/>
              </a:rPr>
            </a:br>
            <a:r>
              <a:rPr lang="en-US" sz="1020" dirty="0">
                <a:solidFill>
                  <a:prstClr val="black"/>
                </a:solidFill>
                <a:latin typeface="Segoe UI Semibold"/>
                <a:cs typeface="Segoe UI" panose="020B0502040204020203" pitchFamily="34" charset="0"/>
              </a:rPr>
              <a:t>model store)</a:t>
            </a:r>
          </a:p>
        </p:txBody>
      </p:sp>
      <p:sp>
        <p:nvSpPr>
          <p:cNvPr id="200" name="TextBox 199">
            <a:extLst>
              <a:ext uri="{FF2B5EF4-FFF2-40B4-BE49-F238E27FC236}">
                <a16:creationId xmlns:a16="http://schemas.microsoft.com/office/drawing/2014/main" id="{E71D4E87-5F5E-451F-945E-51728B662BFB}"/>
              </a:ext>
            </a:extLst>
          </p:cNvPr>
          <p:cNvSpPr txBox="1"/>
          <p:nvPr/>
        </p:nvSpPr>
        <p:spPr>
          <a:xfrm>
            <a:off x="5975345" y="3144122"/>
            <a:ext cx="775638"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.com</a:t>
            </a:r>
          </a:p>
          <a:p>
            <a:pPr algn="ctr" defTabSz="932597">
              <a:defRPr/>
            </a:pPr>
            <a:r>
              <a:rPr lang="en-US" sz="1020" dirty="0">
                <a:solidFill>
                  <a:prstClr val="black"/>
                </a:solidFill>
                <a:latin typeface="Segoe UI Semibold"/>
                <a:cs typeface="Segoe UI" panose="020B0502040204020203" pitchFamily="34" charset="0"/>
              </a:rPr>
              <a:t>(Product details page)</a:t>
            </a:r>
          </a:p>
        </p:txBody>
      </p:sp>
      <p:sp>
        <p:nvSpPr>
          <p:cNvPr id="201" name="TextBox 200">
            <a:extLst>
              <a:ext uri="{FF2B5EF4-FFF2-40B4-BE49-F238E27FC236}">
                <a16:creationId xmlns:a16="http://schemas.microsoft.com/office/drawing/2014/main" id="{E3ADA554-C5E2-4D92-BCFF-33B91353D732}"/>
              </a:ext>
            </a:extLst>
          </p:cNvPr>
          <p:cNvSpPr txBox="1"/>
          <p:nvPr/>
        </p:nvSpPr>
        <p:spPr>
          <a:xfrm>
            <a:off x="7160734" y="4257753"/>
            <a:ext cx="1407590"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Event Hub</a:t>
            </a:r>
          </a:p>
        </p:txBody>
      </p:sp>
      <p:sp>
        <p:nvSpPr>
          <p:cNvPr id="202" name="TextBox 201">
            <a:extLst>
              <a:ext uri="{FF2B5EF4-FFF2-40B4-BE49-F238E27FC236}">
                <a16:creationId xmlns:a16="http://schemas.microsoft.com/office/drawing/2014/main" id="{FEA72D25-64BF-46D9-B740-D13E2CF68F5C}"/>
              </a:ext>
            </a:extLst>
          </p:cNvPr>
          <p:cNvSpPr txBox="1"/>
          <p:nvPr/>
        </p:nvSpPr>
        <p:spPr>
          <a:xfrm>
            <a:off x="8676767" y="4257753"/>
            <a:ext cx="1718358" cy="32018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Data Lake Storage</a:t>
            </a:r>
          </a:p>
          <a:p>
            <a:pPr algn="ctr" defTabSz="932597">
              <a:defRPr/>
            </a:pPr>
            <a:r>
              <a:rPr lang="en-US" sz="1020" dirty="0">
                <a:solidFill>
                  <a:prstClr val="black"/>
                </a:solidFill>
                <a:latin typeface="Segoe UI Semibold"/>
                <a:cs typeface="Segoe UI" panose="020B0502040204020203" pitchFamily="34" charset="0"/>
              </a:rPr>
              <a:t>(offline raw data)</a:t>
            </a:r>
          </a:p>
        </p:txBody>
      </p:sp>
      <p:cxnSp>
        <p:nvCxnSpPr>
          <p:cNvPr id="203" name="Straight Arrow Connector 41">
            <a:extLst>
              <a:ext uri="{FF2B5EF4-FFF2-40B4-BE49-F238E27FC236}">
                <a16:creationId xmlns:a16="http://schemas.microsoft.com/office/drawing/2014/main" id="{6CBA6986-095E-431B-BE7F-7ADD735902F7}"/>
              </a:ext>
            </a:extLst>
          </p:cNvPr>
          <p:cNvCxnSpPr>
            <a:cxnSpLocks/>
          </p:cNvCxnSpPr>
          <p:nvPr/>
        </p:nvCxnSpPr>
        <p:spPr>
          <a:xfrm rot="16200000" flipH="1">
            <a:off x="6772302" y="3339068"/>
            <a:ext cx="281625" cy="1099902"/>
          </a:xfrm>
          <a:prstGeom prst="bentConnector2">
            <a:avLst/>
          </a:prstGeom>
          <a:noFill/>
          <a:ln w="12700" cap="sq" cmpd="sng" algn="ctr">
            <a:solidFill>
              <a:schemeClr val="tx1"/>
            </a:solidFill>
            <a:prstDash val="solid"/>
            <a:round/>
            <a:headEnd type="none" w="med" len="med"/>
            <a:tailEnd type="triangle" w="med" len="med"/>
          </a:ln>
          <a:effectLst/>
        </p:spPr>
      </p:cxnSp>
      <p:sp>
        <p:nvSpPr>
          <p:cNvPr id="204" name="TextBox 203">
            <a:extLst>
              <a:ext uri="{FF2B5EF4-FFF2-40B4-BE49-F238E27FC236}">
                <a16:creationId xmlns:a16="http://schemas.microsoft.com/office/drawing/2014/main" id="{1D45B938-1544-482A-99BB-026557EF04B6}"/>
              </a:ext>
            </a:extLst>
          </p:cNvPr>
          <p:cNvSpPr txBox="1"/>
          <p:nvPr/>
        </p:nvSpPr>
        <p:spPr>
          <a:xfrm>
            <a:off x="8098670" y="5517151"/>
            <a:ext cx="2326210"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Apache Spark on Azure HDInsight</a:t>
            </a:r>
          </a:p>
        </p:txBody>
      </p:sp>
      <p:pic>
        <p:nvPicPr>
          <p:cNvPr id="205" name="Picture 2">
            <a:extLst>
              <a:ext uri="{FF2B5EF4-FFF2-40B4-BE49-F238E27FC236}">
                <a16:creationId xmlns:a16="http://schemas.microsoft.com/office/drawing/2014/main" id="{F512C12A-57CC-47C2-AF9A-94BE3E8703B4}"/>
              </a:ext>
            </a:extLst>
          </p:cNvPr>
          <p:cNvPicPr>
            <a:picLocks noChangeAspect="1" noChangeArrowheads="1"/>
          </p:cNvPicPr>
          <p:nvPr/>
        </p:nvPicPr>
        <p:blipFill>
          <a:blip r:embed="rId3"/>
          <a:stretch>
            <a:fillRect/>
          </a:stretch>
        </p:blipFill>
        <p:spPr bwMode="auto">
          <a:xfrm>
            <a:off x="8834092" y="5162346"/>
            <a:ext cx="596773" cy="312143"/>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7F9B8D35-61EB-4044-8E2D-C54B338D07A6}"/>
              </a:ext>
            </a:extLst>
          </p:cNvPr>
          <p:cNvSpPr txBox="1"/>
          <p:nvPr/>
        </p:nvSpPr>
        <p:spPr>
          <a:xfrm>
            <a:off x="10390105" y="3166078"/>
            <a:ext cx="1605159"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Data Factory</a:t>
            </a:r>
          </a:p>
          <a:p>
            <a:pPr algn="ctr" defTabSz="932597">
              <a:defRPr/>
            </a:pPr>
            <a:r>
              <a:rPr lang="en-US" sz="1020" dirty="0">
                <a:solidFill>
                  <a:prstClr val="black"/>
                </a:solidFill>
                <a:latin typeface="Segoe UI Semibold"/>
                <a:cs typeface="Segoe UI" panose="020B0502040204020203" pitchFamily="34" charset="0"/>
              </a:rPr>
              <a:t>(scheduled job to refresh persisted models)</a:t>
            </a:r>
          </a:p>
        </p:txBody>
      </p:sp>
      <p:cxnSp>
        <p:nvCxnSpPr>
          <p:cNvPr id="207" name="Straight Arrow Connector 41">
            <a:extLst>
              <a:ext uri="{FF2B5EF4-FFF2-40B4-BE49-F238E27FC236}">
                <a16:creationId xmlns:a16="http://schemas.microsoft.com/office/drawing/2014/main" id="{3B4BFC31-AB10-47AF-92AC-DC054E9155FA}"/>
              </a:ext>
            </a:extLst>
          </p:cNvPr>
          <p:cNvCxnSpPr>
            <a:cxnSpLocks/>
          </p:cNvCxnSpPr>
          <p:nvPr/>
        </p:nvCxnSpPr>
        <p:spPr>
          <a:xfrm flipV="1">
            <a:off x="6373929" y="1931359"/>
            <a:ext cx="1114297" cy="562868"/>
          </a:xfrm>
          <a:prstGeom prst="bentConnector3">
            <a:avLst>
              <a:gd name="adj1" fmla="val -45"/>
            </a:avLst>
          </a:prstGeom>
          <a:noFill/>
          <a:ln w="12700" cap="sq" cmpd="sng" algn="ctr">
            <a:solidFill>
              <a:schemeClr val="tx1"/>
            </a:solidFill>
            <a:prstDash val="solid"/>
            <a:round/>
            <a:headEnd type="none" w="med" len="med"/>
            <a:tailEnd type="triangle" w="med" len="med"/>
          </a:ln>
          <a:effectLst/>
        </p:spPr>
      </p:cxnSp>
      <p:sp>
        <p:nvSpPr>
          <p:cNvPr id="208" name="TextBox 207">
            <a:extLst>
              <a:ext uri="{FF2B5EF4-FFF2-40B4-BE49-F238E27FC236}">
                <a16:creationId xmlns:a16="http://schemas.microsoft.com/office/drawing/2014/main" id="{637E99FB-A75B-46C5-802B-0CA5AE9C2383}"/>
              </a:ext>
            </a:extLst>
          </p:cNvPr>
          <p:cNvSpPr txBox="1"/>
          <p:nvPr/>
        </p:nvSpPr>
        <p:spPr>
          <a:xfrm>
            <a:off x="7309201" y="2259410"/>
            <a:ext cx="1387892"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Service Fabric</a:t>
            </a:r>
          </a:p>
          <a:p>
            <a:pPr algn="ctr" defTabSz="932597">
              <a:defRPr/>
            </a:pPr>
            <a:r>
              <a:rPr lang="en-US" sz="1020" dirty="0">
                <a:solidFill>
                  <a:prstClr val="black"/>
                </a:solidFill>
                <a:latin typeface="Segoe UI Semibold"/>
                <a:cs typeface="Segoe UI" panose="020B0502040204020203" pitchFamily="34" charset="0"/>
              </a:rPr>
              <a:t>(Personalization Decision Engine)</a:t>
            </a:r>
          </a:p>
        </p:txBody>
      </p:sp>
      <p:cxnSp>
        <p:nvCxnSpPr>
          <p:cNvPr id="209" name="Straight Arrow Connector 208">
            <a:extLst>
              <a:ext uri="{FF2B5EF4-FFF2-40B4-BE49-F238E27FC236}">
                <a16:creationId xmlns:a16="http://schemas.microsoft.com/office/drawing/2014/main" id="{8AAFD8B3-E51F-4D6B-977B-269D811E0772}"/>
              </a:ext>
            </a:extLst>
          </p:cNvPr>
          <p:cNvCxnSpPr>
            <a:cxnSpLocks/>
          </p:cNvCxnSpPr>
          <p:nvPr/>
        </p:nvCxnSpPr>
        <p:spPr>
          <a:xfrm>
            <a:off x="8308085" y="4076182"/>
            <a:ext cx="733265" cy="0"/>
          </a:xfrm>
          <a:prstGeom prst="straightConnector1">
            <a:avLst/>
          </a:prstGeom>
          <a:noFill/>
          <a:ln w="12700" cap="sq" cmpd="sng" algn="ctr">
            <a:solidFill>
              <a:schemeClr val="tx1"/>
            </a:solidFill>
            <a:prstDash val="solid"/>
            <a:round/>
            <a:headEnd type="none" w="med" len="med"/>
            <a:tailEnd type="triangle" w="med" len="med"/>
          </a:ln>
          <a:effectLst/>
        </p:spPr>
      </p:cxnSp>
      <p:cxnSp>
        <p:nvCxnSpPr>
          <p:cNvPr id="210" name="Straight Arrow Connector 209">
            <a:extLst>
              <a:ext uri="{FF2B5EF4-FFF2-40B4-BE49-F238E27FC236}">
                <a16:creationId xmlns:a16="http://schemas.microsoft.com/office/drawing/2014/main" id="{2DCFBF83-B29E-4DEF-BDD8-21D2F6648DCE}"/>
              </a:ext>
            </a:extLst>
          </p:cNvPr>
          <p:cNvCxnSpPr>
            <a:cxnSpLocks/>
          </p:cNvCxnSpPr>
          <p:nvPr/>
        </p:nvCxnSpPr>
        <p:spPr>
          <a:xfrm>
            <a:off x="8446703" y="1931358"/>
            <a:ext cx="684801" cy="0"/>
          </a:xfrm>
          <a:prstGeom prst="straightConnector1">
            <a:avLst/>
          </a:prstGeom>
          <a:noFill/>
          <a:ln w="12700" cap="sq" cmpd="sng" algn="ctr">
            <a:solidFill>
              <a:schemeClr val="tx1"/>
            </a:solidFill>
            <a:prstDash val="solid"/>
            <a:round/>
            <a:headEnd type="triangle" w="med" len="med"/>
            <a:tailEnd type="triangle" w="med" len="med"/>
          </a:ln>
          <a:effectLst/>
        </p:spPr>
      </p:cxnSp>
      <p:sp>
        <p:nvSpPr>
          <p:cNvPr id="211" name="TextBox 210">
            <a:extLst>
              <a:ext uri="{FF2B5EF4-FFF2-40B4-BE49-F238E27FC236}">
                <a16:creationId xmlns:a16="http://schemas.microsoft.com/office/drawing/2014/main" id="{6C98197E-9D2C-48CE-BA65-D96360176E3B}"/>
              </a:ext>
            </a:extLst>
          </p:cNvPr>
          <p:cNvSpPr txBox="1"/>
          <p:nvPr/>
        </p:nvSpPr>
        <p:spPr>
          <a:xfrm>
            <a:off x="4906070" y="3165480"/>
            <a:ext cx="848767"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Shoppers</a:t>
            </a:r>
          </a:p>
        </p:txBody>
      </p:sp>
      <p:cxnSp>
        <p:nvCxnSpPr>
          <p:cNvPr id="212" name="Straight Arrow Connector 41">
            <a:extLst>
              <a:ext uri="{FF2B5EF4-FFF2-40B4-BE49-F238E27FC236}">
                <a16:creationId xmlns:a16="http://schemas.microsoft.com/office/drawing/2014/main" id="{F853404A-0768-4FEF-BCC8-5ED7980897D4}"/>
              </a:ext>
            </a:extLst>
          </p:cNvPr>
          <p:cNvCxnSpPr>
            <a:cxnSpLocks/>
            <a:stCxn id="206" idx="2"/>
          </p:cNvCxnSpPr>
          <p:nvPr/>
        </p:nvCxnSpPr>
        <p:spPr>
          <a:xfrm rot="5400000">
            <a:off x="10471846" y="3344546"/>
            <a:ext cx="419035" cy="1022643"/>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3" name="Straight Arrow Connector 41">
            <a:extLst>
              <a:ext uri="{FF2B5EF4-FFF2-40B4-BE49-F238E27FC236}">
                <a16:creationId xmlns:a16="http://schemas.microsoft.com/office/drawing/2014/main" id="{D59AC1C1-209F-4885-8D7A-863E12881CA2}"/>
              </a:ext>
            </a:extLst>
          </p:cNvPr>
          <p:cNvCxnSpPr>
            <a:cxnSpLocks/>
            <a:stCxn id="76" idx="0"/>
          </p:cNvCxnSpPr>
          <p:nvPr/>
        </p:nvCxnSpPr>
        <p:spPr>
          <a:xfrm rot="16200000" flipV="1">
            <a:off x="10420406" y="1664981"/>
            <a:ext cx="487189" cy="1057367"/>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4" name="Straight Arrow Connector 213">
            <a:extLst>
              <a:ext uri="{FF2B5EF4-FFF2-40B4-BE49-F238E27FC236}">
                <a16:creationId xmlns:a16="http://schemas.microsoft.com/office/drawing/2014/main" id="{4DA2BBF5-2982-4790-9542-398F1042CF56}"/>
              </a:ext>
            </a:extLst>
          </p:cNvPr>
          <p:cNvCxnSpPr>
            <a:cxnSpLocks/>
          </p:cNvCxnSpPr>
          <p:nvPr/>
        </p:nvCxnSpPr>
        <p:spPr>
          <a:xfrm>
            <a:off x="9542315" y="4700573"/>
            <a:ext cx="0" cy="329541"/>
          </a:xfrm>
          <a:prstGeom prst="straightConnector1">
            <a:avLst/>
          </a:prstGeom>
          <a:noFill/>
          <a:ln w="12700" cap="sq" cmpd="sng" algn="ctr">
            <a:solidFill>
              <a:schemeClr val="tx1"/>
            </a:solidFill>
            <a:prstDash val="solid"/>
            <a:round/>
            <a:headEnd type="triangle" w="med" len="med"/>
            <a:tailEnd type="triangle" w="med" len="med"/>
          </a:ln>
          <a:effectLst/>
        </p:spPr>
      </p:cxnSp>
      <p:grpSp>
        <p:nvGrpSpPr>
          <p:cNvPr id="223" name="Group 222">
            <a:extLst>
              <a:ext uri="{FF2B5EF4-FFF2-40B4-BE49-F238E27FC236}">
                <a16:creationId xmlns:a16="http://schemas.microsoft.com/office/drawing/2014/main" id="{C52C6755-82C4-476D-931C-A21E31061EEE}"/>
              </a:ext>
            </a:extLst>
          </p:cNvPr>
          <p:cNvGrpSpPr/>
          <p:nvPr/>
        </p:nvGrpSpPr>
        <p:grpSpPr>
          <a:xfrm>
            <a:off x="6092894" y="2644318"/>
            <a:ext cx="551590" cy="413693"/>
            <a:chOff x="11134725" y="2487613"/>
            <a:chExt cx="495300" cy="371475"/>
          </a:xfrm>
        </p:grpSpPr>
        <p:sp>
          <p:nvSpPr>
            <p:cNvPr id="224" name="Rectangle 225">
              <a:extLst>
                <a:ext uri="{FF2B5EF4-FFF2-40B4-BE49-F238E27FC236}">
                  <a16:creationId xmlns:a16="http://schemas.microsoft.com/office/drawing/2014/main" id="{BCFD7C7C-31BA-425A-90DE-410A77E658DB}"/>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5" name="Rectangle 226">
              <a:extLst>
                <a:ext uri="{FF2B5EF4-FFF2-40B4-BE49-F238E27FC236}">
                  <a16:creationId xmlns:a16="http://schemas.microsoft.com/office/drawing/2014/main" id="{3E4E91C4-D476-4E52-A0D4-FC26D79A7F6C}"/>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6" name="Oval 227">
              <a:extLst>
                <a:ext uri="{FF2B5EF4-FFF2-40B4-BE49-F238E27FC236}">
                  <a16:creationId xmlns:a16="http://schemas.microsoft.com/office/drawing/2014/main" id="{09E5DD0F-3A9B-40DD-8FED-7EC3900E8C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7" name="Oval 228">
              <a:extLst>
                <a:ext uri="{FF2B5EF4-FFF2-40B4-BE49-F238E27FC236}">
                  <a16:creationId xmlns:a16="http://schemas.microsoft.com/office/drawing/2014/main" id="{2572DE6A-2738-4349-BBF1-DBD2EB6B581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8" name="Oval 229">
              <a:extLst>
                <a:ext uri="{FF2B5EF4-FFF2-40B4-BE49-F238E27FC236}">
                  <a16:creationId xmlns:a16="http://schemas.microsoft.com/office/drawing/2014/main" id="{AA5558A9-D4D3-4260-A8E9-27FF1EC9BF97}"/>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9" name="Rectangle 230">
              <a:extLst>
                <a:ext uri="{FF2B5EF4-FFF2-40B4-BE49-F238E27FC236}">
                  <a16:creationId xmlns:a16="http://schemas.microsoft.com/office/drawing/2014/main" id="{5CD46CA3-8F19-4776-9B51-D408C360A38A}"/>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0" name="Rectangle 231">
              <a:extLst>
                <a:ext uri="{FF2B5EF4-FFF2-40B4-BE49-F238E27FC236}">
                  <a16:creationId xmlns:a16="http://schemas.microsoft.com/office/drawing/2014/main" id="{ADB229FA-F571-420C-8DB9-6A6288C70F0A}"/>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1" name="Rectangle 232">
              <a:extLst>
                <a:ext uri="{FF2B5EF4-FFF2-40B4-BE49-F238E27FC236}">
                  <a16:creationId xmlns:a16="http://schemas.microsoft.com/office/drawing/2014/main" id="{27D7D88F-CFFD-4E3B-B40F-61E45EDF8D24}"/>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2" name="Rectangle 233">
              <a:extLst>
                <a:ext uri="{FF2B5EF4-FFF2-40B4-BE49-F238E27FC236}">
                  <a16:creationId xmlns:a16="http://schemas.microsoft.com/office/drawing/2014/main" id="{E6F04F08-1076-4A1C-B4B6-5DD7778821E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3" name="Rectangle 234">
              <a:extLst>
                <a:ext uri="{FF2B5EF4-FFF2-40B4-BE49-F238E27FC236}">
                  <a16:creationId xmlns:a16="http://schemas.microsoft.com/office/drawing/2014/main" id="{448054D8-CE15-433B-957D-75A56FCE6D38}"/>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4" name="Rectangle 235">
              <a:extLst>
                <a:ext uri="{FF2B5EF4-FFF2-40B4-BE49-F238E27FC236}">
                  <a16:creationId xmlns:a16="http://schemas.microsoft.com/office/drawing/2014/main" id="{F540D5EC-C357-47FF-B448-1DFE4BCC7558}"/>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237" name="Freeform 519">
            <a:extLst>
              <a:ext uri="{FF2B5EF4-FFF2-40B4-BE49-F238E27FC236}">
                <a16:creationId xmlns:a16="http://schemas.microsoft.com/office/drawing/2014/main" id="{FAA172AD-E261-4F59-A8C2-661511A1C644}"/>
              </a:ext>
            </a:extLst>
          </p:cNvPr>
          <p:cNvSpPr/>
          <p:nvPr/>
        </p:nvSpPr>
        <p:spPr>
          <a:xfrm>
            <a:off x="9356964" y="3771095"/>
            <a:ext cx="346757" cy="444734"/>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w="10795" cap="flat" cmpd="sng" algn="ctr">
            <a:noFill/>
            <a:prstDash val="solid"/>
          </a:ln>
          <a:effectLst/>
        </p:spPr>
        <p:txBody>
          <a:bodyPr rtlCol="0" anchor="ctr"/>
          <a:lstStyle/>
          <a:p>
            <a:pPr algn="ctr" defTabSz="932597">
              <a:defRPr/>
            </a:pPr>
            <a:endParaRPr lang="en-US" sz="1836" kern="0">
              <a:solidFill>
                <a:prstClr val="white"/>
              </a:solidFill>
              <a:latin typeface="Segoe UI"/>
            </a:endParaRPr>
          </a:p>
        </p:txBody>
      </p:sp>
      <p:sp>
        <p:nvSpPr>
          <p:cNvPr id="49" name="Rectangle 48">
            <a:extLst>
              <a:ext uri="{FF2B5EF4-FFF2-40B4-BE49-F238E27FC236}">
                <a16:creationId xmlns:a16="http://schemas.microsoft.com/office/drawing/2014/main" id="{E8AB7629-F923-6C47-99EF-C9A6E5DB1F2E}"/>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1F25539-8158-324B-B925-FF2741BB4F05}"/>
              </a:ext>
            </a:extLst>
          </p:cNvPr>
          <p:cNvSpPr txBox="1">
            <a:spLocks/>
          </p:cNvSpPr>
          <p:nvPr/>
        </p:nvSpPr>
        <p:spPr>
          <a:xfrm>
            <a:off x="441211" y="2625598"/>
            <a:ext cx="3341341" cy="200926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264" spc="-51" dirty="0">
                <a:solidFill>
                  <a:srgbClr val="50E6FF"/>
                </a:solidFill>
                <a:latin typeface="Segoe UI Semibold"/>
              </a:rPr>
              <a:t>Personalize digital experiences with 360-degree customer view</a:t>
            </a:r>
            <a:endParaRPr lang="en-US" sz="1428" spc="-51" dirty="0">
              <a:solidFill>
                <a:srgbClr val="50E6FF"/>
              </a:solidFill>
              <a:latin typeface="Segoe UI"/>
            </a:endParaRPr>
          </a:p>
        </p:txBody>
      </p:sp>
      <p:grpSp>
        <p:nvGrpSpPr>
          <p:cNvPr id="60" name="Group 8">
            <a:extLst>
              <a:ext uri="{FF2B5EF4-FFF2-40B4-BE49-F238E27FC236}">
                <a16:creationId xmlns:a16="http://schemas.microsoft.com/office/drawing/2014/main" id="{200B72D9-33F5-B640-9806-9EC443BE4352}"/>
              </a:ext>
            </a:extLst>
          </p:cNvPr>
          <p:cNvGrpSpPr>
            <a:grpSpLocks noChangeAspect="1"/>
          </p:cNvGrpSpPr>
          <p:nvPr/>
        </p:nvGrpSpPr>
        <p:grpSpPr bwMode="auto">
          <a:xfrm>
            <a:off x="5107962" y="2714619"/>
            <a:ext cx="427443" cy="375632"/>
            <a:chOff x="2402" y="3371"/>
            <a:chExt cx="264" cy="232"/>
          </a:xfrm>
          <a:solidFill>
            <a:schemeClr val="accent1"/>
          </a:solidFill>
        </p:grpSpPr>
        <p:sp>
          <p:nvSpPr>
            <p:cNvPr id="61" name="Freeform 9">
              <a:extLst>
                <a:ext uri="{FF2B5EF4-FFF2-40B4-BE49-F238E27FC236}">
                  <a16:creationId xmlns:a16="http://schemas.microsoft.com/office/drawing/2014/main" id="{FED751BF-3A84-3241-8706-2CC3E197B69C}"/>
                </a:ext>
              </a:extLst>
            </p:cNvPr>
            <p:cNvSpPr>
              <a:spLocks/>
            </p:cNvSpPr>
            <p:nvPr/>
          </p:nvSpPr>
          <p:spPr bwMode="auto">
            <a:xfrm>
              <a:off x="2485" y="3578"/>
              <a:ext cx="16" cy="9"/>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2" name="Freeform 10">
              <a:extLst>
                <a:ext uri="{FF2B5EF4-FFF2-40B4-BE49-F238E27FC236}">
                  <a16:creationId xmlns:a16="http://schemas.microsoft.com/office/drawing/2014/main" id="{EEB14399-A848-9A4B-A7CD-DF36ACC0A159}"/>
                </a:ext>
              </a:extLst>
            </p:cNvPr>
            <p:cNvSpPr>
              <a:spLocks/>
            </p:cNvSpPr>
            <p:nvPr/>
          </p:nvSpPr>
          <p:spPr bwMode="auto">
            <a:xfrm>
              <a:off x="2449" y="3404"/>
              <a:ext cx="185" cy="174"/>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3" name="Freeform 11">
              <a:extLst>
                <a:ext uri="{FF2B5EF4-FFF2-40B4-BE49-F238E27FC236}">
                  <a16:creationId xmlns:a16="http://schemas.microsoft.com/office/drawing/2014/main" id="{DF2F84EF-CC78-6143-9629-549D362B9E62}"/>
                </a:ext>
              </a:extLst>
            </p:cNvPr>
            <p:cNvSpPr>
              <a:spLocks/>
            </p:cNvSpPr>
            <p:nvPr/>
          </p:nvSpPr>
          <p:spPr bwMode="auto">
            <a:xfrm>
              <a:off x="2600" y="3578"/>
              <a:ext cx="17" cy="9"/>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4" name="Freeform 12">
              <a:extLst>
                <a:ext uri="{FF2B5EF4-FFF2-40B4-BE49-F238E27FC236}">
                  <a16:creationId xmlns:a16="http://schemas.microsoft.com/office/drawing/2014/main" id="{91E78F5F-D924-5B41-BED0-3EB459CB5258}"/>
                </a:ext>
              </a:extLst>
            </p:cNvPr>
            <p:cNvSpPr>
              <a:spLocks/>
            </p:cNvSpPr>
            <p:nvPr/>
          </p:nvSpPr>
          <p:spPr bwMode="auto">
            <a:xfrm>
              <a:off x="2402" y="3371"/>
              <a:ext cx="97" cy="207"/>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5" name="Freeform 13">
              <a:extLst>
                <a:ext uri="{FF2B5EF4-FFF2-40B4-BE49-F238E27FC236}">
                  <a16:creationId xmlns:a16="http://schemas.microsoft.com/office/drawing/2014/main" id="{0BA669BF-FB3B-D54E-8650-D42CFDE0BBED}"/>
                </a:ext>
              </a:extLst>
            </p:cNvPr>
            <p:cNvSpPr>
              <a:spLocks/>
            </p:cNvSpPr>
            <p:nvPr/>
          </p:nvSpPr>
          <p:spPr bwMode="auto">
            <a:xfrm>
              <a:off x="2449" y="3404"/>
              <a:ext cx="217" cy="116"/>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Freeform 14">
              <a:extLst>
                <a:ext uri="{FF2B5EF4-FFF2-40B4-BE49-F238E27FC236}">
                  <a16:creationId xmlns:a16="http://schemas.microsoft.com/office/drawing/2014/main" id="{7297BFCA-8A69-284D-BD3A-3BE18DF3AC03}"/>
                </a:ext>
              </a:extLst>
            </p:cNvPr>
            <p:cNvSpPr>
              <a:spLocks/>
            </p:cNvSpPr>
            <p:nvPr/>
          </p:nvSpPr>
          <p:spPr bwMode="auto">
            <a:xfrm>
              <a:off x="2468" y="3578"/>
              <a:ext cx="49" cy="25"/>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Freeform 15">
              <a:extLst>
                <a:ext uri="{FF2B5EF4-FFF2-40B4-BE49-F238E27FC236}">
                  <a16:creationId xmlns:a16="http://schemas.microsoft.com/office/drawing/2014/main" id="{64BF1E2D-F04B-C04C-84D6-6741DED5C894}"/>
                </a:ext>
              </a:extLst>
            </p:cNvPr>
            <p:cNvSpPr>
              <a:spLocks/>
            </p:cNvSpPr>
            <p:nvPr/>
          </p:nvSpPr>
          <p:spPr bwMode="auto">
            <a:xfrm>
              <a:off x="2485" y="3570"/>
              <a:ext cx="16" cy="8"/>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Freeform 16">
              <a:extLst>
                <a:ext uri="{FF2B5EF4-FFF2-40B4-BE49-F238E27FC236}">
                  <a16:creationId xmlns:a16="http://schemas.microsoft.com/office/drawing/2014/main" id="{B32253A6-B582-9B42-9698-8BCB1DF8D2CD}"/>
                </a:ext>
              </a:extLst>
            </p:cNvPr>
            <p:cNvSpPr>
              <a:spLocks noEditPoints="1"/>
            </p:cNvSpPr>
            <p:nvPr/>
          </p:nvSpPr>
          <p:spPr bwMode="auto">
            <a:xfrm>
              <a:off x="2468" y="3554"/>
              <a:ext cx="49" cy="49"/>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Freeform 17">
              <a:extLst>
                <a:ext uri="{FF2B5EF4-FFF2-40B4-BE49-F238E27FC236}">
                  <a16:creationId xmlns:a16="http://schemas.microsoft.com/office/drawing/2014/main" id="{9EE36B64-6F9D-5944-9367-9C5FEB33360F}"/>
                </a:ext>
              </a:extLst>
            </p:cNvPr>
            <p:cNvSpPr>
              <a:spLocks/>
            </p:cNvSpPr>
            <p:nvPr/>
          </p:nvSpPr>
          <p:spPr bwMode="auto">
            <a:xfrm>
              <a:off x="2584" y="3578"/>
              <a:ext cx="50" cy="25"/>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Freeform 18">
              <a:extLst>
                <a:ext uri="{FF2B5EF4-FFF2-40B4-BE49-F238E27FC236}">
                  <a16:creationId xmlns:a16="http://schemas.microsoft.com/office/drawing/2014/main" id="{84576B14-EA14-044B-9F5E-215E57C847A7}"/>
                </a:ext>
              </a:extLst>
            </p:cNvPr>
            <p:cNvSpPr>
              <a:spLocks/>
            </p:cNvSpPr>
            <p:nvPr/>
          </p:nvSpPr>
          <p:spPr bwMode="auto">
            <a:xfrm>
              <a:off x="2601" y="3570"/>
              <a:ext cx="16" cy="8"/>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Freeform 19">
              <a:extLst>
                <a:ext uri="{FF2B5EF4-FFF2-40B4-BE49-F238E27FC236}">
                  <a16:creationId xmlns:a16="http://schemas.microsoft.com/office/drawing/2014/main" id="{A4D229D1-A43E-C64F-8D60-380A6FA4778F}"/>
                </a:ext>
              </a:extLst>
            </p:cNvPr>
            <p:cNvSpPr>
              <a:spLocks noEditPoints="1"/>
            </p:cNvSpPr>
            <p:nvPr/>
          </p:nvSpPr>
          <p:spPr bwMode="auto">
            <a:xfrm>
              <a:off x="2584" y="3554"/>
              <a:ext cx="50" cy="49"/>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8" name="Rectangle 7">
            <a:extLst>
              <a:ext uri="{FF2B5EF4-FFF2-40B4-BE49-F238E27FC236}">
                <a16:creationId xmlns:a16="http://schemas.microsoft.com/office/drawing/2014/main" id="{D84AD991-2ED2-C04E-B3CB-E1C3BE0C0252}"/>
              </a:ext>
            </a:extLst>
          </p:cNvPr>
          <p:cNvSpPr/>
          <p:nvPr/>
        </p:nvSpPr>
        <p:spPr>
          <a:xfrm>
            <a:off x="7387910" y="893051"/>
            <a:ext cx="2668937" cy="446397"/>
          </a:xfrm>
          <a:prstGeom prst="rect">
            <a:avLst/>
          </a:prstGeom>
        </p:spPr>
        <p:txBody>
          <a:bodyPr wrap="square">
            <a:spAutoFit/>
          </a:bodyPr>
          <a:lstStyle/>
          <a:p>
            <a:pPr algn="ctr" defTabSz="932597">
              <a:defRPr/>
            </a:pPr>
            <a:r>
              <a:rPr lang="en-US" sz="1122" kern="0" dirty="0">
                <a:solidFill>
                  <a:prstClr val="black"/>
                </a:solidFill>
                <a:latin typeface="Segoe UI Semibold"/>
              </a:rPr>
              <a:t>Online Recommendations Service</a:t>
            </a:r>
          </a:p>
          <a:p>
            <a:pPr algn="ctr" defTabSz="932597">
              <a:defRPr/>
            </a:pPr>
            <a:r>
              <a:rPr lang="en-US" sz="1122" b="1" kern="0" dirty="0">
                <a:solidFill>
                  <a:srgbClr val="0078D4"/>
                </a:solidFill>
                <a:latin typeface="Segoe UI"/>
                <a:cs typeface="Segoe UI" panose="020B0502040204020203" pitchFamily="34" charset="0"/>
              </a:rPr>
              <a:t>HOT</a:t>
            </a:r>
            <a:r>
              <a:rPr lang="en-US" sz="1122" b="1" kern="0" dirty="0">
                <a:solidFill>
                  <a:srgbClr val="0078D4"/>
                </a:solidFill>
                <a:latin typeface="Segoe UI"/>
              </a:rPr>
              <a:t> path</a:t>
            </a:r>
          </a:p>
        </p:txBody>
      </p:sp>
      <p:sp>
        <p:nvSpPr>
          <p:cNvPr id="73" name="Rectangle 72">
            <a:extLst>
              <a:ext uri="{FF2B5EF4-FFF2-40B4-BE49-F238E27FC236}">
                <a16:creationId xmlns:a16="http://schemas.microsoft.com/office/drawing/2014/main" id="{2D6884AF-18AE-6F42-8F5E-00BF50B89FDC}"/>
              </a:ext>
            </a:extLst>
          </p:cNvPr>
          <p:cNvSpPr/>
          <p:nvPr/>
        </p:nvSpPr>
        <p:spPr>
          <a:xfrm>
            <a:off x="7387910" y="5904980"/>
            <a:ext cx="2668937" cy="437684"/>
          </a:xfrm>
          <a:prstGeom prst="rect">
            <a:avLst/>
          </a:prstGeom>
        </p:spPr>
        <p:txBody>
          <a:bodyPr wrap="square">
            <a:spAutoFit/>
          </a:bodyPr>
          <a:lstStyle/>
          <a:p>
            <a:pPr algn="ctr" defTabSz="932597">
              <a:defRPr/>
            </a:pPr>
            <a:r>
              <a:rPr lang="en-US" sz="1122" kern="0" dirty="0">
                <a:solidFill>
                  <a:prstClr val="black"/>
                </a:solidFill>
                <a:latin typeface="Segoe UI Semibold"/>
              </a:rPr>
              <a:t>Offline Recommendations Engine</a:t>
            </a:r>
          </a:p>
          <a:p>
            <a:pPr algn="ctr" defTabSz="932597">
              <a:defRPr/>
            </a:pPr>
            <a:r>
              <a:rPr lang="en-US" sz="1122" b="1" kern="0" dirty="0">
                <a:solidFill>
                  <a:srgbClr val="0078D4"/>
                </a:solidFill>
                <a:latin typeface="Segoe UI"/>
                <a:cs typeface="Segoe UI" panose="020B0502040204020203" pitchFamily="34" charset="0"/>
              </a:rPr>
              <a:t>COLD</a:t>
            </a:r>
            <a:r>
              <a:rPr lang="en-US" sz="1122" b="1" kern="0" dirty="0">
                <a:solidFill>
                  <a:srgbClr val="0078D4"/>
                </a:solidFill>
                <a:latin typeface="Segoe UI"/>
              </a:rPr>
              <a:t> path</a:t>
            </a:r>
          </a:p>
        </p:txBody>
      </p:sp>
      <p:pic>
        <p:nvPicPr>
          <p:cNvPr id="74" name="Graphic 73">
            <a:extLst>
              <a:ext uri="{FF2B5EF4-FFF2-40B4-BE49-F238E27FC236}">
                <a16:creationId xmlns:a16="http://schemas.microsoft.com/office/drawing/2014/main" id="{C7F4AC64-E3EB-FD4E-9C11-613DD62FB5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4714" y="1536629"/>
            <a:ext cx="596866" cy="596866"/>
          </a:xfrm>
          <a:prstGeom prst="rect">
            <a:avLst/>
          </a:prstGeom>
        </p:spPr>
      </p:pic>
      <p:pic>
        <p:nvPicPr>
          <p:cNvPr id="75" name="Graphic 74">
            <a:extLst>
              <a:ext uri="{FF2B5EF4-FFF2-40B4-BE49-F238E27FC236}">
                <a16:creationId xmlns:a16="http://schemas.microsoft.com/office/drawing/2014/main" id="{A6E27153-8F1E-374D-A440-9C92BC9528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0141" y="1563966"/>
            <a:ext cx="587334" cy="587334"/>
          </a:xfrm>
          <a:prstGeom prst="rect">
            <a:avLst/>
          </a:prstGeom>
        </p:spPr>
      </p:pic>
      <p:pic>
        <p:nvPicPr>
          <p:cNvPr id="76" name="Graphic 75">
            <a:extLst>
              <a:ext uri="{FF2B5EF4-FFF2-40B4-BE49-F238E27FC236}">
                <a16:creationId xmlns:a16="http://schemas.microsoft.com/office/drawing/2014/main" id="{755C3AF0-2B27-D840-B555-8442C24620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94250" y="2437259"/>
            <a:ext cx="596866" cy="596866"/>
          </a:xfrm>
          <a:prstGeom prst="rect">
            <a:avLst/>
          </a:prstGeom>
        </p:spPr>
      </p:pic>
      <p:pic>
        <p:nvPicPr>
          <p:cNvPr id="77" name="Graphic 76">
            <a:extLst>
              <a:ext uri="{FF2B5EF4-FFF2-40B4-BE49-F238E27FC236}">
                <a16:creationId xmlns:a16="http://schemas.microsoft.com/office/drawing/2014/main" id="{12F3B6F6-24AB-5F48-ABCA-C120B0AECC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66095" y="3646900"/>
            <a:ext cx="596866" cy="596866"/>
          </a:xfrm>
          <a:prstGeom prst="rect">
            <a:avLst/>
          </a:prstGeom>
        </p:spPr>
      </p:pic>
      <p:sp>
        <p:nvSpPr>
          <p:cNvPr id="81" name="Freeform: Shape 346">
            <a:extLst>
              <a:ext uri="{FF2B5EF4-FFF2-40B4-BE49-F238E27FC236}">
                <a16:creationId xmlns:a16="http://schemas.microsoft.com/office/drawing/2014/main" id="{52393D18-EE3D-4144-8948-52EC6551C9A1}"/>
              </a:ext>
            </a:extLst>
          </p:cNvPr>
          <p:cNvSpPr>
            <a:spLocks/>
          </p:cNvSpPr>
          <p:nvPr/>
        </p:nvSpPr>
        <p:spPr bwMode="auto">
          <a:xfrm>
            <a:off x="9608662" y="5143159"/>
            <a:ext cx="448186" cy="321813"/>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chemeClr val="accent1"/>
          </a:solidFill>
          <a:ln>
            <a:noFill/>
          </a:ln>
        </p:spPr>
        <p:txBody>
          <a:bodyPr vert="horz" wrap="square" lIns="93247" tIns="46623" rIns="93247" bIns="46623" numCol="1" anchor="t" anchorCtr="0" compatLnSpc="1">
            <a:prstTxWarp prst="textNoShape">
              <a:avLst/>
            </a:prstTxWarp>
            <a:noAutofit/>
          </a:bodyPr>
          <a:lstStyle/>
          <a:p>
            <a:pPr defTabSz="932418">
              <a:defRPr/>
            </a:pPr>
            <a:endParaRPr lang="en-US" sz="2448" kern="0">
              <a:solidFill>
                <a:sysClr val="windowText" lastClr="000000"/>
              </a:solidFill>
              <a:latin typeface="Segoe UI"/>
            </a:endParaRPr>
          </a:p>
        </p:txBody>
      </p:sp>
    </p:spTree>
    <p:extLst>
      <p:ext uri="{BB962C8B-B14F-4D97-AF65-F5344CB8AC3E}">
        <p14:creationId xmlns:p14="http://schemas.microsoft.com/office/powerpoint/2010/main" val="35627404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A1D3A-F378-5A4F-89F8-240EC5FE58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0"/>
            <a:ext cx="12434711" cy="6994524"/>
          </a:xfrm>
          <a:prstGeom prst="rect">
            <a:avLst/>
          </a:prstGeom>
        </p:spPr>
      </p:pic>
      <p:sp>
        <p:nvSpPr>
          <p:cNvPr id="5" name="Rectangle 4">
            <a:extLst>
              <a:ext uri="{FF2B5EF4-FFF2-40B4-BE49-F238E27FC236}">
                <a16:creationId xmlns:a16="http://schemas.microsoft.com/office/drawing/2014/main" id="{D1E6EB30-979D-3841-A71C-F378304BA209}"/>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867F7BC-B505-CB4B-85EB-B01056A87440}"/>
              </a:ext>
            </a:extLst>
          </p:cNvPr>
          <p:cNvSpPr txBox="1"/>
          <p:nvPr/>
        </p:nvSpPr>
        <p:spPr>
          <a:xfrm>
            <a:off x="6744151" y="523567"/>
            <a:ext cx="5293820" cy="2421496"/>
          </a:xfrm>
          <a:prstGeom prst="rect">
            <a:avLst/>
          </a:prstGeom>
          <a:noFill/>
        </p:spPr>
        <p:txBody>
          <a:bodyPr wrap="square" lIns="93260" tIns="93260" rIns="93260" bIns="93260" rtlCol="0">
            <a:noAutofit/>
          </a:bodyPr>
          <a:lstStyle/>
          <a:p>
            <a:pPr defTabSz="932597">
              <a:spcAft>
                <a:spcPts val="1224"/>
              </a:spcAft>
            </a:pPr>
            <a:r>
              <a:rPr lang="en-CA" sz="3264" b="1" dirty="0">
                <a:solidFill>
                  <a:prstClr val="white"/>
                </a:solidFill>
                <a:latin typeface="Segoe UI"/>
              </a:rPr>
              <a:t>Coca-Cola </a:t>
            </a:r>
          </a:p>
          <a:p>
            <a:pPr defTabSz="932597">
              <a:spcAft>
                <a:spcPts val="1224"/>
              </a:spcAft>
            </a:pPr>
            <a:r>
              <a:rPr lang="en-CA" sz="2448" dirty="0">
                <a:solidFill>
                  <a:prstClr val="white"/>
                </a:solidFill>
                <a:latin typeface="Segoe UI" panose="020B0502040204020203" pitchFamily="34" charset="0"/>
                <a:cs typeface="Segoe UI" panose="020B0502040204020203" pitchFamily="34" charset="0"/>
              </a:rPr>
              <a:t>A sales revenue solution gathers data from business units across 200+ countries, for insights in minutes.</a:t>
            </a:r>
          </a:p>
        </p:txBody>
      </p:sp>
      <p:sp>
        <p:nvSpPr>
          <p:cNvPr id="7" name="Rectangle 6">
            <a:extLst>
              <a:ext uri="{FF2B5EF4-FFF2-40B4-BE49-F238E27FC236}">
                <a16:creationId xmlns:a16="http://schemas.microsoft.com/office/drawing/2014/main" id="{70BD408E-28E5-DD40-8910-5C2DB1B73E78}"/>
              </a:ext>
            </a:extLst>
          </p:cNvPr>
          <p:cNvSpPr/>
          <p:nvPr/>
        </p:nvSpPr>
        <p:spPr>
          <a:xfrm>
            <a:off x="6744152" y="2994738"/>
            <a:ext cx="4187709" cy="2049464"/>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prstClr val="white"/>
                </a:solidFill>
                <a:latin typeface="Segoe UI"/>
              </a:rPr>
              <a:t>Global data distribution</a:t>
            </a:r>
          </a:p>
          <a:p>
            <a:pPr marL="241245" indent="-241245" defTabSz="932597">
              <a:spcAft>
                <a:spcPts val="816"/>
              </a:spcAft>
              <a:buFont typeface="Arial" panose="020B0604020202020204" pitchFamily="34" charset="0"/>
              <a:buChar char="•"/>
            </a:pPr>
            <a:r>
              <a:rPr lang="en-US" sz="1836" dirty="0">
                <a:solidFill>
                  <a:prstClr val="white"/>
                </a:solidFill>
                <a:latin typeface="Segoe UI"/>
              </a:rPr>
              <a:t>Ingestion of PBs of data</a:t>
            </a:r>
          </a:p>
          <a:p>
            <a:pPr marL="241245" indent="-241245" defTabSz="932597">
              <a:spcAft>
                <a:spcPts val="816"/>
              </a:spcAft>
              <a:buFont typeface="Arial" panose="020B0604020202020204" pitchFamily="34" charset="0"/>
              <a:buChar char="•"/>
            </a:pPr>
            <a:r>
              <a:rPr lang="en-US" sz="1836" dirty="0">
                <a:solidFill>
                  <a:prstClr val="white"/>
                </a:solidFill>
                <a:latin typeface="Segoe UI"/>
              </a:rPr>
              <a:t>Unlimited scale</a:t>
            </a:r>
          </a:p>
          <a:p>
            <a:pPr marL="241245" indent="-241245" defTabSz="932597">
              <a:spcAft>
                <a:spcPts val="816"/>
              </a:spcAft>
              <a:buFont typeface="Arial" panose="020B0604020202020204" pitchFamily="34" charset="0"/>
              <a:buChar char="•"/>
            </a:pPr>
            <a:r>
              <a:rPr lang="en-US" sz="1836" dirty="0">
                <a:solidFill>
                  <a:prstClr val="white"/>
                </a:solidFill>
                <a:latin typeface="Segoe UI"/>
              </a:rPr>
              <a:t>Enterprise-grade service</a:t>
            </a:r>
          </a:p>
        </p:txBody>
      </p:sp>
      <p:pic>
        <p:nvPicPr>
          <p:cNvPr id="12" name="Picture 11">
            <a:extLst>
              <a:ext uri="{FF2B5EF4-FFF2-40B4-BE49-F238E27FC236}">
                <a16:creationId xmlns:a16="http://schemas.microsoft.com/office/drawing/2014/main" id="{4D23B71A-9B83-1F43-BA37-A3D1F14D5A86}"/>
              </a:ext>
            </a:extLst>
          </p:cNvPr>
          <p:cNvPicPr>
            <a:picLocks noChangeAspect="1"/>
          </p:cNvPicPr>
          <p:nvPr/>
        </p:nvPicPr>
        <p:blipFill>
          <a:blip r:embed="rId4"/>
          <a:stretch>
            <a:fillRect/>
          </a:stretch>
        </p:blipFill>
        <p:spPr>
          <a:xfrm>
            <a:off x="6744151" y="5878341"/>
            <a:ext cx="1340365" cy="630042"/>
          </a:xfrm>
          <a:prstGeom prst="rect">
            <a:avLst/>
          </a:prstGeom>
        </p:spPr>
      </p:pic>
    </p:spTree>
    <p:extLst>
      <p:ext uri="{BB962C8B-B14F-4D97-AF65-F5344CB8AC3E}">
        <p14:creationId xmlns:p14="http://schemas.microsoft.com/office/powerpoint/2010/main" val="1139518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1324B0A-7B4F-0A43-9D21-01F8247B3F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 y="-1"/>
            <a:ext cx="12434711" cy="6994526"/>
          </a:xfrm>
          <a:prstGeom prst="rect">
            <a:avLst/>
          </a:prstGeom>
        </p:spPr>
      </p:pic>
      <p:sp>
        <p:nvSpPr>
          <p:cNvPr id="15" name="Rectangle 14">
            <a:extLst>
              <a:ext uri="{FF2B5EF4-FFF2-40B4-BE49-F238E27FC236}">
                <a16:creationId xmlns:a16="http://schemas.microsoft.com/office/drawing/2014/main" id="{8F268B4C-8DAA-2549-81A7-B2A85F215D8E}"/>
              </a:ext>
            </a:extLst>
          </p:cNvPr>
          <p:cNvSpPr/>
          <p:nvPr/>
        </p:nvSpPr>
        <p:spPr bwMode="auto">
          <a:xfrm>
            <a:off x="1699367" y="1926968"/>
            <a:ext cx="9048657" cy="3174896"/>
          </a:xfrm>
          <a:prstGeom prst="rect">
            <a:avLst/>
          </a:prstGeom>
          <a:solidFill>
            <a:sysClr val="windowText" lastClr="000000">
              <a:alpha val="86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FCDF3CF3-6E14-9D45-8534-EAFA1CFC6296}"/>
              </a:ext>
            </a:extLst>
          </p:cNvPr>
          <p:cNvSpPr/>
          <p:nvPr/>
        </p:nvSpPr>
        <p:spPr>
          <a:xfrm>
            <a:off x="2584718" y="2781488"/>
            <a:ext cx="7541571" cy="734534"/>
          </a:xfrm>
          <a:prstGeom prst="rect">
            <a:avLst/>
          </a:prstGeom>
        </p:spPr>
        <p:txBody>
          <a:bodyPr wrap="square">
            <a:spAutoFit/>
          </a:bodyPr>
          <a:lstStyle/>
          <a:p>
            <a:pPr defTabSz="932597"/>
            <a:r>
              <a:rPr lang="en-CA" sz="2040" kern="0" dirty="0">
                <a:solidFill>
                  <a:srgbClr val="50E6FF"/>
                </a:solidFill>
                <a:latin typeface="Segoe UI"/>
              </a:rPr>
              <a:t>“</a:t>
            </a:r>
            <a:r>
              <a:rPr lang="en-US" sz="2040" kern="0" dirty="0">
                <a:solidFill>
                  <a:srgbClr val="FFFFFF"/>
                </a:solidFill>
                <a:latin typeface="Segoe UI"/>
              </a:rPr>
              <a:t>Being able to scale and have insights that are actually delivered within minutes is very important to us</a:t>
            </a:r>
            <a:r>
              <a:rPr lang="en-US" sz="2040" kern="0" dirty="0">
                <a:solidFill>
                  <a:srgbClr val="50E6FF"/>
                </a:solidFill>
                <a:latin typeface="Segoe UI"/>
              </a:rPr>
              <a:t>”</a:t>
            </a:r>
          </a:p>
        </p:txBody>
      </p:sp>
      <p:sp>
        <p:nvSpPr>
          <p:cNvPr id="17" name="Rectangle 16">
            <a:extLst>
              <a:ext uri="{FF2B5EF4-FFF2-40B4-BE49-F238E27FC236}">
                <a16:creationId xmlns:a16="http://schemas.microsoft.com/office/drawing/2014/main" id="{94F23B55-200B-9E45-B0CA-664D03C7B862}"/>
              </a:ext>
            </a:extLst>
          </p:cNvPr>
          <p:cNvSpPr/>
          <p:nvPr/>
        </p:nvSpPr>
        <p:spPr>
          <a:xfrm>
            <a:off x="2584718" y="3725534"/>
            <a:ext cx="6217356" cy="574443"/>
          </a:xfrm>
          <a:prstGeom prst="rect">
            <a:avLst/>
          </a:prstGeom>
        </p:spPr>
        <p:txBody>
          <a:bodyPr>
            <a:spAutoFit/>
          </a:bodyPr>
          <a:lstStyle/>
          <a:p>
            <a:pPr defTabSz="932597"/>
            <a:r>
              <a:rPr lang="en-US" sz="1632" kern="0" dirty="0">
                <a:solidFill>
                  <a:srgbClr val="50E6FF"/>
                </a:solidFill>
                <a:latin typeface="Segoe UI Semibold"/>
              </a:rPr>
              <a:t>Neeraj </a:t>
            </a:r>
            <a:r>
              <a:rPr lang="en-US" sz="1632" kern="0" dirty="0" err="1">
                <a:solidFill>
                  <a:srgbClr val="50E6FF"/>
                </a:solidFill>
                <a:latin typeface="Segoe UI Semibold"/>
              </a:rPr>
              <a:t>Tolmare</a:t>
            </a:r>
            <a:r>
              <a:rPr lang="en-US" sz="1632" kern="0" dirty="0">
                <a:solidFill>
                  <a:srgbClr val="50E6FF"/>
                </a:solidFill>
                <a:latin typeface="Segoe UI Semibold"/>
              </a:rPr>
              <a:t> </a:t>
            </a:r>
          </a:p>
          <a:p>
            <a:pPr defTabSz="932597"/>
            <a:r>
              <a:rPr lang="en-US" sz="1428" kern="0" dirty="0">
                <a:solidFill>
                  <a:srgbClr val="FFFFFF"/>
                </a:solidFill>
                <a:latin typeface="Segoe UI"/>
              </a:rPr>
              <a:t>CIO and Global Head of Digital &amp; Innovation, The Coca-Cola Company </a:t>
            </a:r>
          </a:p>
        </p:txBody>
      </p:sp>
      <p:pic>
        <p:nvPicPr>
          <p:cNvPr id="21" name="Picture 20">
            <a:extLst>
              <a:ext uri="{FF2B5EF4-FFF2-40B4-BE49-F238E27FC236}">
                <a16:creationId xmlns:a16="http://schemas.microsoft.com/office/drawing/2014/main" id="{FB626315-9A31-794E-8759-6AA9EF8A99AA}"/>
              </a:ext>
            </a:extLst>
          </p:cNvPr>
          <p:cNvPicPr>
            <a:picLocks noChangeAspect="1"/>
          </p:cNvPicPr>
          <p:nvPr/>
        </p:nvPicPr>
        <p:blipFill>
          <a:blip r:embed="rId3"/>
          <a:stretch>
            <a:fillRect/>
          </a:stretch>
        </p:blipFill>
        <p:spPr>
          <a:xfrm>
            <a:off x="9188400" y="4204792"/>
            <a:ext cx="1340365" cy="630042"/>
          </a:xfrm>
          <a:prstGeom prst="rect">
            <a:avLst/>
          </a:prstGeom>
        </p:spPr>
      </p:pic>
    </p:spTree>
    <p:extLst>
      <p:ext uri="{BB962C8B-B14F-4D97-AF65-F5344CB8AC3E}">
        <p14:creationId xmlns:p14="http://schemas.microsoft.com/office/powerpoint/2010/main" val="19871063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2A909F32-9803-4628-8B7E-98030F48E6A5}"/>
              </a:ext>
            </a:extLst>
          </p:cNvPr>
          <p:cNvSpPr txBox="1"/>
          <p:nvPr/>
        </p:nvSpPr>
        <p:spPr>
          <a:xfrm>
            <a:off x="7356263" y="2566546"/>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A</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2" name="TextBox 41">
            <a:extLst>
              <a:ext uri="{FF2B5EF4-FFF2-40B4-BE49-F238E27FC236}">
                <a16:creationId xmlns:a16="http://schemas.microsoft.com/office/drawing/2014/main" id="{4A42FA30-4B80-4CB3-9415-F732E5BD1BBD}"/>
              </a:ext>
            </a:extLst>
          </p:cNvPr>
          <p:cNvSpPr txBox="1"/>
          <p:nvPr/>
        </p:nvSpPr>
        <p:spPr>
          <a:xfrm>
            <a:off x="7356263" y="3942237"/>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B</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3" name="TextBox 42">
            <a:extLst>
              <a:ext uri="{FF2B5EF4-FFF2-40B4-BE49-F238E27FC236}">
                <a16:creationId xmlns:a16="http://schemas.microsoft.com/office/drawing/2014/main" id="{1D50BB9A-3432-478A-A3DA-B2052C5D475F}"/>
              </a:ext>
            </a:extLst>
          </p:cNvPr>
          <p:cNvSpPr txBox="1"/>
          <p:nvPr/>
        </p:nvSpPr>
        <p:spPr>
          <a:xfrm>
            <a:off x="7356263" y="5393390"/>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C</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4" name="TextBox 43">
            <a:extLst>
              <a:ext uri="{FF2B5EF4-FFF2-40B4-BE49-F238E27FC236}">
                <a16:creationId xmlns:a16="http://schemas.microsoft.com/office/drawing/2014/main" id="{F4A867E0-AC99-42AB-8B34-C476B34E67C1}"/>
              </a:ext>
            </a:extLst>
          </p:cNvPr>
          <p:cNvSpPr txBox="1"/>
          <p:nvPr/>
        </p:nvSpPr>
        <p:spPr>
          <a:xfrm>
            <a:off x="9963092" y="2713466"/>
            <a:ext cx="1315560" cy="282513"/>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Cosmos DB (app + session state)</a:t>
            </a:r>
          </a:p>
        </p:txBody>
      </p:sp>
      <p:sp>
        <p:nvSpPr>
          <p:cNvPr id="45" name="TextBox 44">
            <a:extLst>
              <a:ext uri="{FF2B5EF4-FFF2-40B4-BE49-F238E27FC236}">
                <a16:creationId xmlns:a16="http://schemas.microsoft.com/office/drawing/2014/main" id="{956D217D-41D5-4CB0-B69C-1424DB28D341}"/>
              </a:ext>
            </a:extLst>
          </p:cNvPr>
          <p:cNvSpPr txBox="1"/>
          <p:nvPr/>
        </p:nvSpPr>
        <p:spPr>
          <a:xfrm>
            <a:off x="9874656" y="4109165"/>
            <a:ext cx="1597698" cy="288137"/>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Globally distributed across regions</a:t>
            </a:r>
          </a:p>
        </p:txBody>
      </p:sp>
      <p:sp>
        <p:nvSpPr>
          <p:cNvPr id="46" name="TextBox 45">
            <a:extLst>
              <a:ext uri="{FF2B5EF4-FFF2-40B4-BE49-F238E27FC236}">
                <a16:creationId xmlns:a16="http://schemas.microsoft.com/office/drawing/2014/main" id="{1E9F1864-CA1A-4C93-B195-ED594BE82530}"/>
              </a:ext>
            </a:extLst>
          </p:cNvPr>
          <p:cNvSpPr txBox="1"/>
          <p:nvPr/>
        </p:nvSpPr>
        <p:spPr>
          <a:xfrm>
            <a:off x="5994979" y="3947069"/>
            <a:ext cx="1242622" cy="288137"/>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Traffic Manager</a:t>
            </a:r>
          </a:p>
        </p:txBody>
      </p:sp>
      <p:cxnSp>
        <p:nvCxnSpPr>
          <p:cNvPr id="47" name="Straight Arrow Connector 46">
            <a:extLst>
              <a:ext uri="{FF2B5EF4-FFF2-40B4-BE49-F238E27FC236}">
                <a16:creationId xmlns:a16="http://schemas.microsoft.com/office/drawing/2014/main" id="{7D4FCD5F-0C66-44E7-AA1A-45983FB45E07}"/>
              </a:ext>
            </a:extLst>
          </p:cNvPr>
          <p:cNvCxnSpPr>
            <a:cxnSpLocks/>
          </p:cNvCxnSpPr>
          <p:nvPr/>
        </p:nvCxnSpPr>
        <p:spPr>
          <a:xfrm>
            <a:off x="5659670" y="3609020"/>
            <a:ext cx="558375"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8" name="Straight Arrow Connector 47">
            <a:extLst>
              <a:ext uri="{FF2B5EF4-FFF2-40B4-BE49-F238E27FC236}">
                <a16:creationId xmlns:a16="http://schemas.microsoft.com/office/drawing/2014/main" id="{6CE612A0-1D2C-4440-8DCB-4EF1EEB3FA48}"/>
              </a:ext>
            </a:extLst>
          </p:cNvPr>
          <p:cNvCxnSpPr>
            <a:cxnSpLocks/>
          </p:cNvCxnSpPr>
          <p:nvPr/>
        </p:nvCxnSpPr>
        <p:spPr>
          <a:xfrm>
            <a:off x="8673021" y="3609020"/>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9" name="Straight Arrow Connector 48">
            <a:extLst>
              <a:ext uri="{FF2B5EF4-FFF2-40B4-BE49-F238E27FC236}">
                <a16:creationId xmlns:a16="http://schemas.microsoft.com/office/drawing/2014/main" id="{5757FF6E-D295-40D5-9983-AC20E51E7E1E}"/>
              </a:ext>
            </a:extLst>
          </p:cNvPr>
          <p:cNvCxnSpPr>
            <a:cxnSpLocks/>
          </p:cNvCxnSpPr>
          <p:nvPr/>
        </p:nvCxnSpPr>
        <p:spPr>
          <a:xfrm>
            <a:off x="6987087" y="3609020"/>
            <a:ext cx="36917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0" name="Straight Arrow Connector 49">
            <a:extLst>
              <a:ext uri="{FF2B5EF4-FFF2-40B4-BE49-F238E27FC236}">
                <a16:creationId xmlns:a16="http://schemas.microsoft.com/office/drawing/2014/main" id="{4BDBB348-0A61-4D4D-8D6D-8217517B1020}"/>
              </a:ext>
            </a:extLst>
          </p:cNvPr>
          <p:cNvCxnSpPr>
            <a:cxnSpLocks/>
          </p:cNvCxnSpPr>
          <p:nvPr/>
        </p:nvCxnSpPr>
        <p:spPr>
          <a:xfrm>
            <a:off x="8673021" y="5008902"/>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1" name="Straight Arrow Connector 50">
            <a:extLst>
              <a:ext uri="{FF2B5EF4-FFF2-40B4-BE49-F238E27FC236}">
                <a16:creationId xmlns:a16="http://schemas.microsoft.com/office/drawing/2014/main" id="{930B561C-D7CD-4827-8D16-EF3B9E677025}"/>
              </a:ext>
            </a:extLst>
          </p:cNvPr>
          <p:cNvCxnSpPr>
            <a:cxnSpLocks/>
          </p:cNvCxnSpPr>
          <p:nvPr/>
        </p:nvCxnSpPr>
        <p:spPr>
          <a:xfrm>
            <a:off x="8673021" y="2164981"/>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2" name="Straight Arrow Connector 51">
            <a:extLst>
              <a:ext uri="{FF2B5EF4-FFF2-40B4-BE49-F238E27FC236}">
                <a16:creationId xmlns:a16="http://schemas.microsoft.com/office/drawing/2014/main" id="{86FD1A0C-5CA7-4F3E-97C3-DB5CDC29A9F2}"/>
              </a:ext>
            </a:extLst>
          </p:cNvPr>
          <p:cNvCxnSpPr>
            <a:cxnSpLocks/>
          </p:cNvCxnSpPr>
          <p:nvPr/>
        </p:nvCxnSpPr>
        <p:spPr>
          <a:xfrm>
            <a:off x="8673022" y="2288160"/>
            <a:ext cx="928814" cy="1060866"/>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3" name="Straight Arrow Connector 52">
            <a:extLst>
              <a:ext uri="{FF2B5EF4-FFF2-40B4-BE49-F238E27FC236}">
                <a16:creationId xmlns:a16="http://schemas.microsoft.com/office/drawing/2014/main" id="{6B1621F7-F97A-4AA6-81BF-EDA71BFA1622}"/>
              </a:ext>
            </a:extLst>
          </p:cNvPr>
          <p:cNvCxnSpPr>
            <a:cxnSpLocks/>
          </p:cNvCxnSpPr>
          <p:nvPr/>
        </p:nvCxnSpPr>
        <p:spPr>
          <a:xfrm>
            <a:off x="8673022" y="2458816"/>
            <a:ext cx="928814" cy="2394865"/>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4" name="Straight Arrow Connector 53">
            <a:extLst>
              <a:ext uri="{FF2B5EF4-FFF2-40B4-BE49-F238E27FC236}">
                <a16:creationId xmlns:a16="http://schemas.microsoft.com/office/drawing/2014/main" id="{85A6A34B-8551-4AB6-98E4-B78804DAD723}"/>
              </a:ext>
            </a:extLst>
          </p:cNvPr>
          <p:cNvCxnSpPr>
            <a:cxnSpLocks/>
          </p:cNvCxnSpPr>
          <p:nvPr/>
        </p:nvCxnSpPr>
        <p:spPr>
          <a:xfrm flipV="1">
            <a:off x="8673022" y="2619126"/>
            <a:ext cx="939243" cy="880619"/>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5" name="Straight Arrow Connector 54">
            <a:extLst>
              <a:ext uri="{FF2B5EF4-FFF2-40B4-BE49-F238E27FC236}">
                <a16:creationId xmlns:a16="http://schemas.microsoft.com/office/drawing/2014/main" id="{F28DA376-7DD4-4F90-B436-C5A369A75B1B}"/>
              </a:ext>
            </a:extLst>
          </p:cNvPr>
          <p:cNvCxnSpPr>
            <a:cxnSpLocks/>
          </p:cNvCxnSpPr>
          <p:nvPr/>
        </p:nvCxnSpPr>
        <p:spPr>
          <a:xfrm>
            <a:off x="8673022" y="3670401"/>
            <a:ext cx="939243" cy="807332"/>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6" name="Straight Arrow Connector 55">
            <a:extLst>
              <a:ext uri="{FF2B5EF4-FFF2-40B4-BE49-F238E27FC236}">
                <a16:creationId xmlns:a16="http://schemas.microsoft.com/office/drawing/2014/main" id="{3BF97C76-D6ED-4D87-B7CC-031E9FF6815B}"/>
              </a:ext>
            </a:extLst>
          </p:cNvPr>
          <p:cNvCxnSpPr>
            <a:cxnSpLocks/>
          </p:cNvCxnSpPr>
          <p:nvPr/>
        </p:nvCxnSpPr>
        <p:spPr>
          <a:xfrm flipV="1">
            <a:off x="8673022" y="3833753"/>
            <a:ext cx="928814" cy="1060866"/>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7" name="Straight Arrow Connector 56">
            <a:extLst>
              <a:ext uri="{FF2B5EF4-FFF2-40B4-BE49-F238E27FC236}">
                <a16:creationId xmlns:a16="http://schemas.microsoft.com/office/drawing/2014/main" id="{9622230E-07D2-40DF-9AF3-F29CC0E4A064}"/>
              </a:ext>
            </a:extLst>
          </p:cNvPr>
          <p:cNvCxnSpPr>
            <a:cxnSpLocks/>
          </p:cNvCxnSpPr>
          <p:nvPr/>
        </p:nvCxnSpPr>
        <p:spPr>
          <a:xfrm flipV="1">
            <a:off x="8673022" y="2329098"/>
            <a:ext cx="928814" cy="2394865"/>
          </a:xfrm>
          <a:prstGeom prst="straightConnector1">
            <a:avLst/>
          </a:prstGeom>
          <a:noFill/>
          <a:ln w="12700" cap="sq" cmpd="sng" algn="ctr">
            <a:solidFill>
              <a:sysClr val="windowText" lastClr="000000"/>
            </a:solidFill>
            <a:prstDash val="sysDash"/>
            <a:round/>
            <a:headEnd type="none" w="med" len="med"/>
            <a:tailEnd type="triangle" w="med" len="med"/>
          </a:ln>
          <a:effectLst/>
        </p:spPr>
      </p:cxnSp>
      <p:sp>
        <p:nvSpPr>
          <p:cNvPr id="58" name="Freeform 64">
            <a:extLst>
              <a:ext uri="{FF2B5EF4-FFF2-40B4-BE49-F238E27FC236}">
                <a16:creationId xmlns:a16="http://schemas.microsoft.com/office/drawing/2014/main" id="{582DBD8E-27FF-40EC-B5A5-6D7173F917E5}"/>
              </a:ext>
            </a:extLst>
          </p:cNvPr>
          <p:cNvSpPr/>
          <p:nvPr/>
        </p:nvSpPr>
        <p:spPr bwMode="auto">
          <a:xfrm>
            <a:off x="7697995" y="1903271"/>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65">
            <a:extLst>
              <a:ext uri="{FF2B5EF4-FFF2-40B4-BE49-F238E27FC236}">
                <a16:creationId xmlns:a16="http://schemas.microsoft.com/office/drawing/2014/main" id="{59F5CB0E-B904-4968-8F14-FB1DC7028AC4}"/>
              </a:ext>
            </a:extLst>
          </p:cNvPr>
          <p:cNvSpPr/>
          <p:nvPr/>
        </p:nvSpPr>
        <p:spPr bwMode="auto">
          <a:xfrm>
            <a:off x="7697995" y="3338174"/>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69">
            <a:extLst>
              <a:ext uri="{FF2B5EF4-FFF2-40B4-BE49-F238E27FC236}">
                <a16:creationId xmlns:a16="http://schemas.microsoft.com/office/drawing/2014/main" id="{AAD2D52C-64B3-4B5C-83C3-74E9A7B6F697}"/>
              </a:ext>
            </a:extLst>
          </p:cNvPr>
          <p:cNvSpPr/>
          <p:nvPr/>
        </p:nvSpPr>
        <p:spPr bwMode="auto">
          <a:xfrm>
            <a:off x="7697995" y="4773076"/>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93">
            <a:extLst>
              <a:ext uri="{FF2B5EF4-FFF2-40B4-BE49-F238E27FC236}">
                <a16:creationId xmlns:a16="http://schemas.microsoft.com/office/drawing/2014/main" id="{77427F53-481A-482D-848A-1417D5B67481}"/>
              </a:ext>
            </a:extLst>
          </p:cNvPr>
          <p:cNvSpPr/>
          <p:nvPr/>
        </p:nvSpPr>
        <p:spPr bwMode="auto">
          <a:xfrm rot="5400000">
            <a:off x="6469806" y="2317521"/>
            <a:ext cx="1038991" cy="733922"/>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64" name="Freeform 94">
            <a:extLst>
              <a:ext uri="{FF2B5EF4-FFF2-40B4-BE49-F238E27FC236}">
                <a16:creationId xmlns:a16="http://schemas.microsoft.com/office/drawing/2014/main" id="{1A2122EB-488B-4C0B-8BFC-23C07C699CC4}"/>
              </a:ext>
            </a:extLst>
          </p:cNvPr>
          <p:cNvSpPr/>
          <p:nvPr/>
        </p:nvSpPr>
        <p:spPr bwMode="auto">
          <a:xfrm rot="16200000" flipV="1">
            <a:off x="6728095" y="4413584"/>
            <a:ext cx="522412" cy="733922"/>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40" name="Rectangle 39">
            <a:extLst>
              <a:ext uri="{FF2B5EF4-FFF2-40B4-BE49-F238E27FC236}">
                <a16:creationId xmlns:a16="http://schemas.microsoft.com/office/drawing/2014/main" id="{468C55A1-0173-4B46-A9E6-08300759C5C4}"/>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itle 1">
            <a:extLst>
              <a:ext uri="{FF2B5EF4-FFF2-40B4-BE49-F238E27FC236}">
                <a16:creationId xmlns:a16="http://schemas.microsoft.com/office/drawing/2014/main" id="{2D769CA0-D9E4-B34D-8C18-9E04BA96DF7F}"/>
              </a:ext>
            </a:extLst>
          </p:cNvPr>
          <p:cNvSpPr txBox="1">
            <a:spLocks/>
          </p:cNvSpPr>
          <p:nvPr/>
        </p:nvSpPr>
        <p:spPr>
          <a:xfrm>
            <a:off x="441212" y="2861757"/>
            <a:ext cx="2909430" cy="153695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264" spc="-51" dirty="0">
                <a:solidFill>
                  <a:srgbClr val="50E6FF"/>
                </a:solidFill>
                <a:latin typeface="Segoe UI Semibold"/>
              </a:rPr>
              <a:t>Put your data where your users are</a:t>
            </a:r>
            <a:endParaRPr lang="en-US" sz="1428" spc="-51" dirty="0">
              <a:solidFill>
                <a:srgbClr val="50E6FF"/>
              </a:solidFill>
              <a:latin typeface="Segoe UI"/>
            </a:endParaRPr>
          </a:p>
        </p:txBody>
      </p:sp>
      <p:pic>
        <p:nvPicPr>
          <p:cNvPr id="66" name="Graphic 65">
            <a:extLst>
              <a:ext uri="{FF2B5EF4-FFF2-40B4-BE49-F238E27FC236}">
                <a16:creationId xmlns:a16="http://schemas.microsoft.com/office/drawing/2014/main" id="{5A00F6D1-1A94-3840-A5F2-6C550F1B8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7204" y="1990257"/>
            <a:ext cx="694225" cy="694225"/>
          </a:xfrm>
          <a:prstGeom prst="rect">
            <a:avLst/>
          </a:prstGeom>
        </p:spPr>
      </p:pic>
      <p:grpSp>
        <p:nvGrpSpPr>
          <p:cNvPr id="67" name="Group 66">
            <a:extLst>
              <a:ext uri="{FF2B5EF4-FFF2-40B4-BE49-F238E27FC236}">
                <a16:creationId xmlns:a16="http://schemas.microsoft.com/office/drawing/2014/main" id="{435BEAFC-514A-8941-BA58-C3D66C475A08}"/>
              </a:ext>
            </a:extLst>
          </p:cNvPr>
          <p:cNvGrpSpPr/>
          <p:nvPr/>
        </p:nvGrpSpPr>
        <p:grpSpPr>
          <a:xfrm>
            <a:off x="4940516" y="3399270"/>
            <a:ext cx="551590" cy="413693"/>
            <a:chOff x="11134725" y="2487613"/>
            <a:chExt cx="495300" cy="371475"/>
          </a:xfrm>
        </p:grpSpPr>
        <p:sp>
          <p:nvSpPr>
            <p:cNvPr id="68" name="Rectangle 225">
              <a:extLst>
                <a:ext uri="{FF2B5EF4-FFF2-40B4-BE49-F238E27FC236}">
                  <a16:creationId xmlns:a16="http://schemas.microsoft.com/office/drawing/2014/main" id="{C8D9257A-4800-3143-B76E-0DF6FE353FA1}"/>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9" name="Rectangle 226">
              <a:extLst>
                <a:ext uri="{FF2B5EF4-FFF2-40B4-BE49-F238E27FC236}">
                  <a16:creationId xmlns:a16="http://schemas.microsoft.com/office/drawing/2014/main" id="{3BD713EC-F387-D749-8667-D73F8BB3C58F}"/>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0" name="Oval 227">
              <a:extLst>
                <a:ext uri="{FF2B5EF4-FFF2-40B4-BE49-F238E27FC236}">
                  <a16:creationId xmlns:a16="http://schemas.microsoft.com/office/drawing/2014/main" id="{456659CF-9809-CD45-BFA5-7A84F86AED69}"/>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1" name="Oval 228">
              <a:extLst>
                <a:ext uri="{FF2B5EF4-FFF2-40B4-BE49-F238E27FC236}">
                  <a16:creationId xmlns:a16="http://schemas.microsoft.com/office/drawing/2014/main" id="{1CC79C04-383E-A942-9538-FE634A556115}"/>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2" name="Oval 229">
              <a:extLst>
                <a:ext uri="{FF2B5EF4-FFF2-40B4-BE49-F238E27FC236}">
                  <a16:creationId xmlns:a16="http://schemas.microsoft.com/office/drawing/2014/main" id="{1709AF1B-CB36-6B42-B35D-1F908920C9B3}"/>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3" name="Rectangle 230">
              <a:extLst>
                <a:ext uri="{FF2B5EF4-FFF2-40B4-BE49-F238E27FC236}">
                  <a16:creationId xmlns:a16="http://schemas.microsoft.com/office/drawing/2014/main" id="{19BC210A-360C-6E4C-BE05-0972E62A5068}"/>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4" name="Rectangle 231">
              <a:extLst>
                <a:ext uri="{FF2B5EF4-FFF2-40B4-BE49-F238E27FC236}">
                  <a16:creationId xmlns:a16="http://schemas.microsoft.com/office/drawing/2014/main" id="{AB440348-D9B5-3043-A622-A80D5B118069}"/>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5" name="Rectangle 232">
              <a:extLst>
                <a:ext uri="{FF2B5EF4-FFF2-40B4-BE49-F238E27FC236}">
                  <a16:creationId xmlns:a16="http://schemas.microsoft.com/office/drawing/2014/main" id="{A6C5FC55-74E6-C047-ACBB-4CB13A937F0F}"/>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6" name="Rectangle 233">
              <a:extLst>
                <a:ext uri="{FF2B5EF4-FFF2-40B4-BE49-F238E27FC236}">
                  <a16:creationId xmlns:a16="http://schemas.microsoft.com/office/drawing/2014/main" id="{0D38D51E-FA5A-DD4E-AA03-FE9706595E72}"/>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7" name="Rectangle 234">
              <a:extLst>
                <a:ext uri="{FF2B5EF4-FFF2-40B4-BE49-F238E27FC236}">
                  <a16:creationId xmlns:a16="http://schemas.microsoft.com/office/drawing/2014/main" id="{4D13ED7A-4429-6042-B32F-C5ABD2FD72A6}"/>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8" name="Rectangle 235">
              <a:extLst>
                <a:ext uri="{FF2B5EF4-FFF2-40B4-BE49-F238E27FC236}">
                  <a16:creationId xmlns:a16="http://schemas.microsoft.com/office/drawing/2014/main" id="{AB3CCA37-AF3F-FC43-8F4D-4D14F9F75404}"/>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pic>
        <p:nvPicPr>
          <p:cNvPr id="79" name="Graphic 78">
            <a:extLst>
              <a:ext uri="{FF2B5EF4-FFF2-40B4-BE49-F238E27FC236}">
                <a16:creationId xmlns:a16="http://schemas.microsoft.com/office/drawing/2014/main" id="{5750A53C-3913-7B43-BCCE-4971BD98D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6027" y="3397542"/>
            <a:ext cx="459740" cy="459740"/>
          </a:xfrm>
          <a:prstGeom prst="rect">
            <a:avLst/>
          </a:prstGeom>
        </p:spPr>
      </p:pic>
      <p:grpSp>
        <p:nvGrpSpPr>
          <p:cNvPr id="80" name="Group 284">
            <a:extLst>
              <a:ext uri="{FF2B5EF4-FFF2-40B4-BE49-F238E27FC236}">
                <a16:creationId xmlns:a16="http://schemas.microsoft.com/office/drawing/2014/main" id="{1AE5C0A0-0440-C44A-93B2-AE2D41D1C978}"/>
              </a:ext>
            </a:extLst>
          </p:cNvPr>
          <p:cNvGrpSpPr>
            <a:grpSpLocks noChangeAspect="1"/>
          </p:cNvGrpSpPr>
          <p:nvPr/>
        </p:nvGrpSpPr>
        <p:grpSpPr bwMode="auto">
          <a:xfrm>
            <a:off x="10383686" y="3410072"/>
            <a:ext cx="581258" cy="581258"/>
            <a:chOff x="2194" y="3388"/>
            <a:chExt cx="359" cy="359"/>
          </a:xfrm>
        </p:grpSpPr>
        <p:sp>
          <p:nvSpPr>
            <p:cNvPr id="81" name="AutoShape 283">
              <a:extLst>
                <a:ext uri="{FF2B5EF4-FFF2-40B4-BE49-F238E27FC236}">
                  <a16:creationId xmlns:a16="http://schemas.microsoft.com/office/drawing/2014/main" id="{30DFED9E-00D6-DC49-83B9-E976817CC923}"/>
                </a:ext>
              </a:extLst>
            </p:cNvPr>
            <p:cNvSpPr>
              <a:spLocks noChangeAspect="1" noChangeArrowheads="1" noTextEdit="1"/>
            </p:cNvSpPr>
            <p:nvPr/>
          </p:nvSpPr>
          <p:spPr bwMode="auto">
            <a:xfrm>
              <a:off x="2194"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2" name="Oval 285">
              <a:extLst>
                <a:ext uri="{FF2B5EF4-FFF2-40B4-BE49-F238E27FC236}">
                  <a16:creationId xmlns:a16="http://schemas.microsoft.com/office/drawing/2014/main" id="{FB69729D-94E0-1E42-82BD-306B604AF334}"/>
                </a:ext>
              </a:extLst>
            </p:cNvPr>
            <p:cNvSpPr>
              <a:spLocks noChangeArrowheads="1"/>
            </p:cNvSpPr>
            <p:nvPr/>
          </p:nvSpPr>
          <p:spPr bwMode="auto">
            <a:xfrm>
              <a:off x="2194" y="3388"/>
              <a:ext cx="359" cy="3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3" name="Oval 286">
              <a:extLst>
                <a:ext uri="{FF2B5EF4-FFF2-40B4-BE49-F238E27FC236}">
                  <a16:creationId xmlns:a16="http://schemas.microsoft.com/office/drawing/2014/main" id="{CCC11394-A4E4-0045-AAF2-2EBC0123A10F}"/>
                </a:ext>
              </a:extLst>
            </p:cNvPr>
            <p:cNvSpPr>
              <a:spLocks noChangeArrowheads="1"/>
            </p:cNvSpPr>
            <p:nvPr/>
          </p:nvSpPr>
          <p:spPr bwMode="auto">
            <a:xfrm>
              <a:off x="2354" y="3407"/>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4" name="Oval 287">
              <a:extLst>
                <a:ext uri="{FF2B5EF4-FFF2-40B4-BE49-F238E27FC236}">
                  <a16:creationId xmlns:a16="http://schemas.microsoft.com/office/drawing/2014/main" id="{BBA5007E-F5A1-1E4A-83E7-D73C121DDE92}"/>
                </a:ext>
              </a:extLst>
            </p:cNvPr>
            <p:cNvSpPr>
              <a:spLocks noChangeArrowheads="1"/>
            </p:cNvSpPr>
            <p:nvPr/>
          </p:nvSpPr>
          <p:spPr bwMode="auto">
            <a:xfrm>
              <a:off x="2354"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5" name="Oval 288">
              <a:extLst>
                <a:ext uri="{FF2B5EF4-FFF2-40B4-BE49-F238E27FC236}">
                  <a16:creationId xmlns:a16="http://schemas.microsoft.com/office/drawing/2014/main" id="{9548F5AC-CA9F-8B45-B363-EE12DB113B94}"/>
                </a:ext>
              </a:extLst>
            </p:cNvPr>
            <p:cNvSpPr>
              <a:spLocks noChangeArrowheads="1"/>
            </p:cNvSpPr>
            <p:nvPr/>
          </p:nvSpPr>
          <p:spPr bwMode="auto">
            <a:xfrm>
              <a:off x="226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6" name="Oval 289">
              <a:extLst>
                <a:ext uri="{FF2B5EF4-FFF2-40B4-BE49-F238E27FC236}">
                  <a16:creationId xmlns:a16="http://schemas.microsoft.com/office/drawing/2014/main" id="{6DA779F5-0BBE-BE48-8D88-0A0A2384E005}"/>
                </a:ext>
              </a:extLst>
            </p:cNvPr>
            <p:cNvSpPr>
              <a:spLocks noChangeArrowheads="1"/>
            </p:cNvSpPr>
            <p:nvPr/>
          </p:nvSpPr>
          <p:spPr bwMode="auto">
            <a:xfrm>
              <a:off x="243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7" name="Oval 290">
              <a:extLst>
                <a:ext uri="{FF2B5EF4-FFF2-40B4-BE49-F238E27FC236}">
                  <a16:creationId xmlns:a16="http://schemas.microsoft.com/office/drawing/2014/main" id="{0A37E79E-936B-2945-BC8C-41F7A4124618}"/>
                </a:ext>
              </a:extLst>
            </p:cNvPr>
            <p:cNvSpPr>
              <a:spLocks noChangeArrowheads="1"/>
            </p:cNvSpPr>
            <p:nvPr/>
          </p:nvSpPr>
          <p:spPr bwMode="auto">
            <a:xfrm>
              <a:off x="226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8" name="Oval 291">
              <a:extLst>
                <a:ext uri="{FF2B5EF4-FFF2-40B4-BE49-F238E27FC236}">
                  <a16:creationId xmlns:a16="http://schemas.microsoft.com/office/drawing/2014/main" id="{97F37E42-1846-4145-9619-9C5E8E346CE9}"/>
                </a:ext>
              </a:extLst>
            </p:cNvPr>
            <p:cNvSpPr>
              <a:spLocks noChangeArrowheads="1"/>
            </p:cNvSpPr>
            <p:nvPr/>
          </p:nvSpPr>
          <p:spPr bwMode="auto">
            <a:xfrm>
              <a:off x="243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9" name="Oval 292">
              <a:extLst>
                <a:ext uri="{FF2B5EF4-FFF2-40B4-BE49-F238E27FC236}">
                  <a16:creationId xmlns:a16="http://schemas.microsoft.com/office/drawing/2014/main" id="{CF504CA9-EC3D-1649-8A81-E680CE0730D1}"/>
                </a:ext>
              </a:extLst>
            </p:cNvPr>
            <p:cNvSpPr>
              <a:spLocks noChangeArrowheads="1"/>
            </p:cNvSpPr>
            <p:nvPr/>
          </p:nvSpPr>
          <p:spPr bwMode="auto">
            <a:xfrm>
              <a:off x="2354" y="3596"/>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0" name="Oval 293">
              <a:extLst>
                <a:ext uri="{FF2B5EF4-FFF2-40B4-BE49-F238E27FC236}">
                  <a16:creationId xmlns:a16="http://schemas.microsoft.com/office/drawing/2014/main" id="{9937AF13-7C71-A54F-B15C-40508D05CA5D}"/>
                </a:ext>
              </a:extLst>
            </p:cNvPr>
            <p:cNvSpPr>
              <a:spLocks noChangeArrowheads="1"/>
            </p:cNvSpPr>
            <p:nvPr/>
          </p:nvSpPr>
          <p:spPr bwMode="auto">
            <a:xfrm>
              <a:off x="2354" y="369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13589974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20b_Alain_solo_work_Cafe_001">
            <a:extLst>
              <a:ext uri="{FF2B5EF4-FFF2-40B4-BE49-F238E27FC236}">
                <a16:creationId xmlns:a16="http://schemas.microsoft.com/office/drawing/2014/main" id="{C73BB479-BCE9-4047-B92A-A4579BFFEBE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4496785" cy="3494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365CO20_BusinessVoice_008">
            <a:extLst>
              <a:ext uri="{FF2B5EF4-FFF2-40B4-BE49-F238E27FC236}">
                <a16:creationId xmlns:a16="http://schemas.microsoft.com/office/drawing/2014/main" id="{21660E9D-39A4-4CE1-930D-2EAA13E5A06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a:stretch/>
        </p:blipFill>
        <p:spPr bwMode="auto">
          <a:xfrm>
            <a:off x="8580832" y="3444288"/>
            <a:ext cx="3854761" cy="359045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CO18_retail_042">
            <a:extLst>
              <a:ext uri="{FF2B5EF4-FFF2-40B4-BE49-F238E27FC236}">
                <a16:creationId xmlns:a16="http://schemas.microsoft.com/office/drawing/2014/main" id="{19A8FD94-F6DB-47D6-B120-A23B0EC57E8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133685" y="3494642"/>
            <a:ext cx="4447148" cy="353157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IN20_BTS_Lifestyle_Home_HP_Stream_11_0150">
            <a:extLst>
              <a:ext uri="{FF2B5EF4-FFF2-40B4-BE49-F238E27FC236}">
                <a16:creationId xmlns:a16="http://schemas.microsoft.com/office/drawing/2014/main" id="{F64DC79E-E846-4F63-9572-E5B4271A9A6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347"/>
          <a:stretch/>
        </p:blipFill>
        <p:spPr bwMode="auto">
          <a:xfrm>
            <a:off x="6403072" y="-5915"/>
            <a:ext cx="6032521" cy="34773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078846-C98C-0346-85B9-BA31F7F3ADF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882" y="3494641"/>
            <a:ext cx="4132803" cy="3509152"/>
          </a:xfrm>
          <a:prstGeom prst="rect">
            <a:avLst/>
          </a:prstGeom>
        </p:spPr>
      </p:pic>
      <p:pic>
        <p:nvPicPr>
          <p:cNvPr id="7" name="Picture 6">
            <a:extLst>
              <a:ext uri="{FF2B5EF4-FFF2-40B4-BE49-F238E27FC236}">
                <a16:creationId xmlns:a16="http://schemas.microsoft.com/office/drawing/2014/main" id="{5A12188A-A1B0-C346-B3C4-19AEC4418F6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134317" y="-1"/>
            <a:ext cx="4446516" cy="3497263"/>
          </a:xfrm>
          <a:prstGeom prst="rect">
            <a:avLst/>
          </a:prstGeom>
        </p:spPr>
      </p:pic>
      <p:sp>
        <p:nvSpPr>
          <p:cNvPr id="8" name="Rectangle 7">
            <a:extLst>
              <a:ext uri="{FF2B5EF4-FFF2-40B4-BE49-F238E27FC236}">
                <a16:creationId xmlns:a16="http://schemas.microsoft.com/office/drawing/2014/main" id="{814555CD-9D8A-D043-AB4F-6D6DC71C73E8}"/>
              </a:ext>
            </a:extLst>
          </p:cNvPr>
          <p:cNvSpPr/>
          <p:nvPr/>
        </p:nvSpPr>
        <p:spPr bwMode="auto">
          <a:xfrm>
            <a:off x="2720789" y="2353712"/>
            <a:ext cx="7005813" cy="2321407"/>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1F7C664-7CBE-4486-B909-AFC859CF7C0F}"/>
              </a:ext>
            </a:extLst>
          </p:cNvPr>
          <p:cNvSpPr>
            <a:spLocks noGrp="1"/>
          </p:cNvSpPr>
          <p:nvPr>
            <p:ph type="title"/>
          </p:nvPr>
        </p:nvSpPr>
        <p:spPr>
          <a:xfrm>
            <a:off x="3157299" y="2980814"/>
            <a:ext cx="5849866" cy="512317"/>
          </a:xfrm>
        </p:spPr>
        <p:txBody>
          <a:bodyPr/>
          <a:lstStyle/>
          <a:p>
            <a:pPr algn="ctr"/>
            <a:r>
              <a:rPr lang="en-CA" sz="3264" dirty="0">
                <a:solidFill>
                  <a:schemeClr val="accent2"/>
                </a:solidFill>
              </a:rPr>
              <a:t>Modern life is app-centric</a:t>
            </a:r>
            <a:endParaRPr lang="en-US" sz="3264" dirty="0">
              <a:solidFill>
                <a:schemeClr val="accent2"/>
              </a:solidFill>
            </a:endParaRPr>
          </a:p>
        </p:txBody>
      </p:sp>
      <p:sp>
        <p:nvSpPr>
          <p:cNvPr id="3" name="Rectangle 2">
            <a:extLst>
              <a:ext uri="{FF2B5EF4-FFF2-40B4-BE49-F238E27FC236}">
                <a16:creationId xmlns:a16="http://schemas.microsoft.com/office/drawing/2014/main" id="{173CFD2C-49D9-4A1B-8FC5-6567EB4856DE}"/>
              </a:ext>
            </a:extLst>
          </p:cNvPr>
          <p:cNvSpPr/>
          <p:nvPr/>
        </p:nvSpPr>
        <p:spPr>
          <a:xfrm>
            <a:off x="2984098" y="3644841"/>
            <a:ext cx="6196266" cy="382308"/>
          </a:xfrm>
          <a:prstGeom prst="rect">
            <a:avLst/>
          </a:prstGeom>
        </p:spPr>
        <p:txBody>
          <a:bodyPr wrap="square">
            <a:spAutoFit/>
          </a:bodyPr>
          <a:lstStyle/>
          <a:p>
            <a:pPr algn="ctr"/>
            <a:r>
              <a:rPr lang="en-CA" sz="1836" b="1" dirty="0">
                <a:solidFill>
                  <a:schemeClr val="bg1"/>
                </a:solidFill>
                <a:latin typeface="Segoe UI Semibold" panose="020B0502040204020203" pitchFamily="34" charset="0"/>
                <a:cs typeface="Segoe UI Semibold" panose="020B0502040204020203" pitchFamily="34" charset="0"/>
              </a:rPr>
              <a:t>Today’s apps deliver innovation in all facets of life</a:t>
            </a:r>
            <a:endParaRPr lang="en-US" sz="1836"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92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2018317"/>
            <a:ext cx="3247476" cy="2954655"/>
          </a:xfrm>
        </p:spPr>
        <p:txBody>
          <a:bodyPr/>
          <a:lstStyle/>
          <a:p>
            <a:pPr algn="ctr"/>
            <a:r>
              <a:rPr kumimoji="0" lang="en-US" sz="4800" b="0" i="0" u="none" strike="noStrike" kern="1200" cap="none" spc="0" normalizeH="0" baseline="0" noProof="0" dirty="0">
                <a:ln>
                  <a:noFill/>
                </a:ln>
                <a:solidFill>
                  <a:srgbClr val="50E6FF"/>
                </a:solidFill>
                <a:effectLst/>
                <a:uLnTx/>
                <a:uFillTx/>
                <a:latin typeface="Segoe UI"/>
                <a:ea typeface="+mn-ea"/>
                <a:cs typeface="+mn-cs"/>
              </a:rPr>
              <a:t>Why use Azure Cosmos DB SQL API?</a:t>
            </a:r>
          </a:p>
        </p:txBody>
      </p:sp>
      <p:grpSp>
        <p:nvGrpSpPr>
          <p:cNvPr id="21" name="Group 20">
            <a:extLst>
              <a:ext uri="{FF2B5EF4-FFF2-40B4-BE49-F238E27FC236}">
                <a16:creationId xmlns:a16="http://schemas.microsoft.com/office/drawing/2014/main" id="{73A8D8A6-EF11-4E0B-A51A-1F6FD47E501F}"/>
              </a:ext>
            </a:extLst>
          </p:cNvPr>
          <p:cNvGrpSpPr/>
          <p:nvPr/>
        </p:nvGrpSpPr>
        <p:grpSpPr>
          <a:xfrm>
            <a:off x="6122166" y="1457480"/>
            <a:ext cx="4139023" cy="4079564"/>
            <a:chOff x="7396074" y="1518855"/>
            <a:chExt cx="4139023" cy="4079564"/>
          </a:xfrm>
        </p:grpSpPr>
        <p:grpSp>
          <p:nvGrpSpPr>
            <p:cNvPr id="22" name="Group 21">
              <a:extLst>
                <a:ext uri="{FF2B5EF4-FFF2-40B4-BE49-F238E27FC236}">
                  <a16:creationId xmlns:a16="http://schemas.microsoft.com/office/drawing/2014/main" id="{EB002B77-19E5-4B30-BCED-7A5E33EA4361}"/>
                </a:ext>
              </a:extLst>
            </p:cNvPr>
            <p:cNvGrpSpPr>
              <a:grpSpLocks noChangeAspect="1"/>
            </p:cNvGrpSpPr>
            <p:nvPr/>
          </p:nvGrpSpPr>
          <p:grpSpPr>
            <a:xfrm>
              <a:off x="7396074" y="1518855"/>
              <a:ext cx="1371600" cy="1371600"/>
              <a:chOff x="8585631" y="1831470"/>
              <a:chExt cx="914400" cy="914400"/>
            </a:xfrm>
          </p:grpSpPr>
          <p:sp>
            <p:nvSpPr>
              <p:cNvPr id="63" name="Rectangle 62">
                <a:extLst>
                  <a:ext uri="{FF2B5EF4-FFF2-40B4-BE49-F238E27FC236}">
                    <a16:creationId xmlns:a16="http://schemas.microsoft.com/office/drawing/2014/main" id="{8486D33C-2E40-4DBA-9832-3E450ED0A224}"/>
                  </a:ext>
                </a:extLst>
              </p:cNvPr>
              <p:cNvSpPr/>
              <p:nvPr/>
            </p:nvSpPr>
            <p:spPr bwMode="auto">
              <a:xfrm>
                <a:off x="8585631" y="1831470"/>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135">
                <a:extLst>
                  <a:ext uri="{FF2B5EF4-FFF2-40B4-BE49-F238E27FC236}">
                    <a16:creationId xmlns:a16="http://schemas.microsoft.com/office/drawing/2014/main" id="{41A78551-0F28-471C-95EA-9847FAD9F307}"/>
                  </a:ext>
                </a:extLst>
              </p:cNvPr>
              <p:cNvGrpSpPr>
                <a:grpSpLocks noChangeAspect="1"/>
              </p:cNvGrpSpPr>
              <p:nvPr/>
            </p:nvGrpSpPr>
            <p:grpSpPr bwMode="auto">
              <a:xfrm>
                <a:off x="8637227" y="1951967"/>
                <a:ext cx="811209" cy="673406"/>
                <a:chOff x="2204" y="1026"/>
                <a:chExt cx="312" cy="259"/>
              </a:xfrm>
            </p:grpSpPr>
            <p:sp>
              <p:nvSpPr>
                <p:cNvPr id="65" name="Freeform 136">
                  <a:extLst>
                    <a:ext uri="{FF2B5EF4-FFF2-40B4-BE49-F238E27FC236}">
                      <a16:creationId xmlns:a16="http://schemas.microsoft.com/office/drawing/2014/main" id="{5BC11091-DB92-4EB7-AF13-9C7FF71BB8C7}"/>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6" name="Freeform 137">
                  <a:extLst>
                    <a:ext uri="{FF2B5EF4-FFF2-40B4-BE49-F238E27FC236}">
                      <a16:creationId xmlns:a16="http://schemas.microsoft.com/office/drawing/2014/main" id="{5E61D1D2-46DF-44DD-918B-998A42C67022}"/>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7" name="Freeform 138">
                  <a:extLst>
                    <a:ext uri="{FF2B5EF4-FFF2-40B4-BE49-F238E27FC236}">
                      <a16:creationId xmlns:a16="http://schemas.microsoft.com/office/drawing/2014/main" id="{417EC683-2827-4C64-AEEA-926151246412}"/>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8" name="Freeform 139">
                  <a:extLst>
                    <a:ext uri="{FF2B5EF4-FFF2-40B4-BE49-F238E27FC236}">
                      <a16:creationId xmlns:a16="http://schemas.microsoft.com/office/drawing/2014/main" id="{6DEE0C29-8CC0-4333-B246-95A885AF32F6}"/>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9" name="Freeform 140">
                  <a:extLst>
                    <a:ext uri="{FF2B5EF4-FFF2-40B4-BE49-F238E27FC236}">
                      <a16:creationId xmlns:a16="http://schemas.microsoft.com/office/drawing/2014/main" id="{ED6EB50A-920C-47AF-B1EF-62EA1A9135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0" name="Freeform 141">
                  <a:extLst>
                    <a:ext uri="{FF2B5EF4-FFF2-40B4-BE49-F238E27FC236}">
                      <a16:creationId xmlns:a16="http://schemas.microsoft.com/office/drawing/2014/main" id="{EAC030FE-0533-489A-9F50-722AB7780870}"/>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1" name="Oval 142">
                  <a:extLst>
                    <a:ext uri="{FF2B5EF4-FFF2-40B4-BE49-F238E27FC236}">
                      <a16:creationId xmlns:a16="http://schemas.microsoft.com/office/drawing/2014/main" id="{A421FB6B-3A2F-49C8-B30C-DD90DB350F94}"/>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2" name="Freeform 143">
                  <a:extLst>
                    <a:ext uri="{FF2B5EF4-FFF2-40B4-BE49-F238E27FC236}">
                      <a16:creationId xmlns:a16="http://schemas.microsoft.com/office/drawing/2014/main" id="{5AB6F3AE-1F5F-4973-A832-5E24603EDDF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grpSp>
          <p:nvGrpSpPr>
            <p:cNvPr id="23" name="Group 22">
              <a:extLst>
                <a:ext uri="{FF2B5EF4-FFF2-40B4-BE49-F238E27FC236}">
                  <a16:creationId xmlns:a16="http://schemas.microsoft.com/office/drawing/2014/main" id="{20932648-8B94-487E-B335-9140E2396C9D}"/>
                </a:ext>
              </a:extLst>
            </p:cNvPr>
            <p:cNvGrpSpPr>
              <a:grpSpLocks noChangeAspect="1"/>
            </p:cNvGrpSpPr>
            <p:nvPr/>
          </p:nvGrpSpPr>
          <p:grpSpPr>
            <a:xfrm>
              <a:off x="10163497" y="1518855"/>
              <a:ext cx="1371600" cy="1371600"/>
              <a:chOff x="8767156" y="3436049"/>
              <a:chExt cx="914400" cy="914400"/>
            </a:xfrm>
          </p:grpSpPr>
          <p:sp>
            <p:nvSpPr>
              <p:cNvPr id="59" name="Rectangle 58">
                <a:extLst>
                  <a:ext uri="{FF2B5EF4-FFF2-40B4-BE49-F238E27FC236}">
                    <a16:creationId xmlns:a16="http://schemas.microsoft.com/office/drawing/2014/main" id="{5C4BAAFC-5D5E-4E66-81CC-43EDFCA07440}"/>
                  </a:ext>
                </a:extLst>
              </p:cNvPr>
              <p:cNvSpPr/>
              <p:nvPr/>
            </p:nvSpPr>
            <p:spPr bwMode="auto">
              <a:xfrm>
                <a:off x="8767156" y="3436049"/>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34">
                <a:extLst>
                  <a:ext uri="{FF2B5EF4-FFF2-40B4-BE49-F238E27FC236}">
                    <a16:creationId xmlns:a16="http://schemas.microsoft.com/office/drawing/2014/main" id="{9DA6F530-D598-4FAC-9A5D-F58D68C82D2E}"/>
                  </a:ext>
                </a:extLst>
              </p:cNvPr>
              <p:cNvGrpSpPr>
                <a:grpSpLocks noChangeAspect="1"/>
              </p:cNvGrpSpPr>
              <p:nvPr/>
            </p:nvGrpSpPr>
            <p:grpSpPr bwMode="auto">
              <a:xfrm>
                <a:off x="8767156" y="3446082"/>
                <a:ext cx="914400" cy="894334"/>
                <a:chOff x="2805" y="999"/>
                <a:chExt cx="319" cy="312"/>
              </a:xfrm>
            </p:grpSpPr>
            <p:sp>
              <p:nvSpPr>
                <p:cNvPr id="61" name="Freeform 35">
                  <a:extLst>
                    <a:ext uri="{FF2B5EF4-FFF2-40B4-BE49-F238E27FC236}">
                      <a16:creationId xmlns:a16="http://schemas.microsoft.com/office/drawing/2014/main" id="{86B4C821-ADF3-42BF-8412-4C067FFF5632}"/>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2" name="Freeform 36">
                  <a:extLst>
                    <a:ext uri="{FF2B5EF4-FFF2-40B4-BE49-F238E27FC236}">
                      <a16:creationId xmlns:a16="http://schemas.microsoft.com/office/drawing/2014/main" id="{8D8B8A2E-B462-4243-9E39-EB84081B67FF}"/>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grpSp>
          <p:nvGrpSpPr>
            <p:cNvPr id="24" name="Group 23">
              <a:extLst>
                <a:ext uri="{FF2B5EF4-FFF2-40B4-BE49-F238E27FC236}">
                  <a16:creationId xmlns:a16="http://schemas.microsoft.com/office/drawing/2014/main" id="{040EB080-619F-4EDD-B916-DA609AD6F64B}"/>
                </a:ext>
              </a:extLst>
            </p:cNvPr>
            <p:cNvGrpSpPr>
              <a:grpSpLocks noChangeAspect="1"/>
            </p:cNvGrpSpPr>
            <p:nvPr/>
          </p:nvGrpSpPr>
          <p:grpSpPr>
            <a:xfrm>
              <a:off x="7396074" y="4226819"/>
              <a:ext cx="1371600" cy="1371600"/>
              <a:chOff x="8455954" y="4860155"/>
              <a:chExt cx="914400" cy="914400"/>
            </a:xfrm>
          </p:grpSpPr>
          <p:sp>
            <p:nvSpPr>
              <p:cNvPr id="35" name="Rectangle 34">
                <a:extLst>
                  <a:ext uri="{FF2B5EF4-FFF2-40B4-BE49-F238E27FC236}">
                    <a16:creationId xmlns:a16="http://schemas.microsoft.com/office/drawing/2014/main" id="{76E11361-7FB2-4E18-99C2-640FE26D29F5}"/>
                  </a:ext>
                </a:extLst>
              </p:cNvPr>
              <p:cNvSpPr/>
              <p:nvPr/>
            </p:nvSpPr>
            <p:spPr bwMode="auto">
              <a:xfrm>
                <a:off x="8455954" y="4860155"/>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13">
                <a:extLst>
                  <a:ext uri="{FF2B5EF4-FFF2-40B4-BE49-F238E27FC236}">
                    <a16:creationId xmlns:a16="http://schemas.microsoft.com/office/drawing/2014/main" id="{DF05A50A-DA54-475B-8445-9F854A6F8675}"/>
                  </a:ext>
                </a:extLst>
              </p:cNvPr>
              <p:cNvGrpSpPr>
                <a:grpSpLocks noChangeAspect="1"/>
              </p:cNvGrpSpPr>
              <p:nvPr/>
            </p:nvGrpSpPr>
            <p:grpSpPr bwMode="auto">
              <a:xfrm>
                <a:off x="8590678" y="4870188"/>
                <a:ext cx="644952" cy="894334"/>
                <a:chOff x="1057" y="999"/>
                <a:chExt cx="225" cy="312"/>
              </a:xfrm>
            </p:grpSpPr>
            <p:sp>
              <p:nvSpPr>
                <p:cNvPr id="37" name="AutoShape 12">
                  <a:extLst>
                    <a:ext uri="{FF2B5EF4-FFF2-40B4-BE49-F238E27FC236}">
                      <a16:creationId xmlns:a16="http://schemas.microsoft.com/office/drawing/2014/main" id="{E588B893-4396-44FC-BC5D-6DFB5F39C50F}"/>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8" name="Oval 14">
                  <a:extLst>
                    <a:ext uri="{FF2B5EF4-FFF2-40B4-BE49-F238E27FC236}">
                      <a16:creationId xmlns:a16="http://schemas.microsoft.com/office/drawing/2014/main" id="{7E149266-B526-4582-9006-8646AFC78D3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 name="Freeform 15">
                  <a:extLst>
                    <a:ext uri="{FF2B5EF4-FFF2-40B4-BE49-F238E27FC236}">
                      <a16:creationId xmlns:a16="http://schemas.microsoft.com/office/drawing/2014/main" id="{B9A372FE-4219-4A81-A269-EB88CA15EF8C}"/>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6">
                  <a:extLst>
                    <a:ext uri="{FF2B5EF4-FFF2-40B4-BE49-F238E27FC236}">
                      <a16:creationId xmlns:a16="http://schemas.microsoft.com/office/drawing/2014/main" id="{F9B17847-9D42-4ABF-BDAB-6ED924F3A0A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7">
                  <a:extLst>
                    <a:ext uri="{FF2B5EF4-FFF2-40B4-BE49-F238E27FC236}">
                      <a16:creationId xmlns:a16="http://schemas.microsoft.com/office/drawing/2014/main" id="{DB7EF311-ACD8-4794-B3E2-AB8E5F4B427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grpSp>
          <p:nvGrpSpPr>
            <p:cNvPr id="25" name="Group 24">
              <a:extLst>
                <a:ext uri="{FF2B5EF4-FFF2-40B4-BE49-F238E27FC236}">
                  <a16:creationId xmlns:a16="http://schemas.microsoft.com/office/drawing/2014/main" id="{25610163-3397-4AB1-8D23-6058EEA41889}"/>
                </a:ext>
              </a:extLst>
            </p:cNvPr>
            <p:cNvGrpSpPr>
              <a:grpSpLocks noChangeAspect="1"/>
            </p:cNvGrpSpPr>
            <p:nvPr/>
          </p:nvGrpSpPr>
          <p:grpSpPr>
            <a:xfrm>
              <a:off x="10163497" y="4226819"/>
              <a:ext cx="1371600" cy="1371600"/>
              <a:chOff x="8882154" y="5997072"/>
              <a:chExt cx="914400" cy="914400"/>
            </a:xfrm>
          </p:grpSpPr>
          <p:sp>
            <p:nvSpPr>
              <p:cNvPr id="26" name="Rectangle 25">
                <a:extLst>
                  <a:ext uri="{FF2B5EF4-FFF2-40B4-BE49-F238E27FC236}">
                    <a16:creationId xmlns:a16="http://schemas.microsoft.com/office/drawing/2014/main" id="{247E3C5A-E8C0-433B-842E-848600177AC3}"/>
                  </a:ext>
                </a:extLst>
              </p:cNvPr>
              <p:cNvSpPr/>
              <p:nvPr/>
            </p:nvSpPr>
            <p:spPr bwMode="auto">
              <a:xfrm>
                <a:off x="8882154" y="5997072"/>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84">
                <a:extLst>
                  <a:ext uri="{FF2B5EF4-FFF2-40B4-BE49-F238E27FC236}">
                    <a16:creationId xmlns:a16="http://schemas.microsoft.com/office/drawing/2014/main" id="{2E6DC040-C559-4633-9314-513BEC486B46}"/>
                  </a:ext>
                </a:extLst>
              </p:cNvPr>
              <p:cNvGrpSpPr>
                <a:grpSpLocks noChangeAspect="1"/>
              </p:cNvGrpSpPr>
              <p:nvPr/>
            </p:nvGrpSpPr>
            <p:grpSpPr bwMode="auto">
              <a:xfrm>
                <a:off x="8933750" y="6007105"/>
                <a:ext cx="811209" cy="894334"/>
                <a:chOff x="5822" y="999"/>
                <a:chExt cx="283" cy="312"/>
              </a:xfrm>
            </p:grpSpPr>
            <p:sp>
              <p:nvSpPr>
                <p:cNvPr id="28" name="AutoShape 83">
                  <a:extLst>
                    <a:ext uri="{FF2B5EF4-FFF2-40B4-BE49-F238E27FC236}">
                      <a16:creationId xmlns:a16="http://schemas.microsoft.com/office/drawing/2014/main" id="{F89CCF29-2A2E-4C64-8D80-53C564F0AB89}"/>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 name="Rectangle 85">
                  <a:extLst>
                    <a:ext uri="{FF2B5EF4-FFF2-40B4-BE49-F238E27FC236}">
                      <a16:creationId xmlns:a16="http://schemas.microsoft.com/office/drawing/2014/main" id="{B040BF39-B78C-4CA6-982D-08FF06332548}"/>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0" name="Rectangle 86">
                  <a:extLst>
                    <a:ext uri="{FF2B5EF4-FFF2-40B4-BE49-F238E27FC236}">
                      <a16:creationId xmlns:a16="http://schemas.microsoft.com/office/drawing/2014/main" id="{6D5459F1-C638-4B9B-93F6-14287813A32C}"/>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1" name="Rectangle 87">
                  <a:extLst>
                    <a:ext uri="{FF2B5EF4-FFF2-40B4-BE49-F238E27FC236}">
                      <a16:creationId xmlns:a16="http://schemas.microsoft.com/office/drawing/2014/main" id="{99D805B3-9D3A-4156-B3CD-C104035150C7}"/>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 name="Oval 88">
                  <a:extLst>
                    <a:ext uri="{FF2B5EF4-FFF2-40B4-BE49-F238E27FC236}">
                      <a16:creationId xmlns:a16="http://schemas.microsoft.com/office/drawing/2014/main" id="{695C18C1-16F5-4D77-B873-DAB77C4F8288}"/>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 name="Oval 89">
                  <a:extLst>
                    <a:ext uri="{FF2B5EF4-FFF2-40B4-BE49-F238E27FC236}">
                      <a16:creationId xmlns:a16="http://schemas.microsoft.com/office/drawing/2014/main" id="{F12031B0-EA47-4D6E-A559-CE90EFB6BD8A}"/>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 name="Oval 90">
                  <a:extLst>
                    <a:ext uri="{FF2B5EF4-FFF2-40B4-BE49-F238E27FC236}">
                      <a16:creationId xmlns:a16="http://schemas.microsoft.com/office/drawing/2014/main" id="{D7DE6180-5174-4558-827D-93BD83C65B44}"/>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grpSp>
    </p:spTree>
    <p:extLst>
      <p:ext uri="{BB962C8B-B14F-4D97-AF65-F5344CB8AC3E}">
        <p14:creationId xmlns:p14="http://schemas.microsoft.com/office/powerpoint/2010/main" val="359872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00856" y="830853"/>
            <a:ext cx="4866446" cy="1152680"/>
          </a:xfrm>
        </p:spPr>
        <p:txBody>
          <a:bodyPr/>
          <a:lstStyle/>
          <a:p>
            <a:r>
              <a:rPr lang="en-US" dirty="0">
                <a:solidFill>
                  <a:schemeClr val="accent2"/>
                </a:solidFill>
              </a:rPr>
              <a:t>Guaranteed </a:t>
            </a:r>
            <a:r>
              <a:rPr lang="en-US" sz="3264" dirty="0">
                <a:solidFill>
                  <a:schemeClr val="accent2"/>
                </a:solidFill>
              </a:rPr>
              <a:t>speed</a:t>
            </a:r>
            <a:r>
              <a:rPr lang="en-US" dirty="0">
                <a:solidFill>
                  <a:schemeClr val="accent2"/>
                </a:solidFill>
              </a:rPr>
              <a:t> at any scale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00856" y="2163718"/>
            <a:ext cx="5600772" cy="3812454"/>
          </a:xfrm>
        </p:spPr>
        <p:txBody>
          <a:bodyPr/>
          <a:lstStyle/>
          <a:p>
            <a:pPr marL="294675" indent="-294675">
              <a:spcAft>
                <a:spcPts val="612"/>
              </a:spcAft>
              <a:buFont typeface="Arial" panose="020B0604020202020204" pitchFamily="34" charset="0"/>
              <a:buChar char="•"/>
            </a:pPr>
            <a:r>
              <a:rPr lang="en-US" sz="2244" dirty="0">
                <a:solidFill>
                  <a:schemeClr val="bg1"/>
                </a:solidFill>
              </a:rPr>
              <a:t>Real-time access </a:t>
            </a:r>
          </a:p>
          <a:p>
            <a:pPr marL="527824" lvl="1" indent="-294675">
              <a:spcAft>
                <a:spcPts val="612"/>
              </a:spcAft>
              <a:buFont typeface="Arial" panose="020B0604020202020204" pitchFamily="34" charset="0"/>
              <a:buChar char="•"/>
            </a:pPr>
            <a:r>
              <a:rPr lang="en-US" sz="1900" dirty="0">
                <a:solidFill>
                  <a:schemeClr val="bg1"/>
                </a:solidFill>
              </a:rPr>
              <a:t>Fast read and write latencies globally</a:t>
            </a:r>
          </a:p>
          <a:p>
            <a:pPr marL="527824" lvl="1" indent="-294675">
              <a:spcAft>
                <a:spcPts val="612"/>
              </a:spcAft>
              <a:buFont typeface="Arial" panose="020B0604020202020204" pitchFamily="34" charset="0"/>
              <a:buChar char="•"/>
            </a:pPr>
            <a:r>
              <a:rPr lang="en-US" sz="1900" dirty="0">
                <a:solidFill>
                  <a:schemeClr val="bg1"/>
                </a:solidFill>
              </a:rPr>
              <a:t>&lt;10 </a:t>
            </a:r>
            <a:r>
              <a:rPr lang="en-US" sz="1900" dirty="0" err="1">
                <a:solidFill>
                  <a:schemeClr val="bg1"/>
                </a:solidFill>
              </a:rPr>
              <a:t>ms</a:t>
            </a:r>
            <a:r>
              <a:rPr lang="en-US" sz="1900" dirty="0">
                <a:solidFill>
                  <a:schemeClr val="bg1"/>
                </a:solidFill>
              </a:rPr>
              <a:t> read and write latencies</a:t>
            </a:r>
          </a:p>
          <a:p>
            <a:pPr marL="294675" indent="-294675">
              <a:spcAft>
                <a:spcPts val="612"/>
              </a:spcAft>
              <a:buFont typeface="Arial" panose="020B0604020202020204" pitchFamily="34" charset="0"/>
              <a:buChar char="•"/>
            </a:pPr>
            <a:r>
              <a:rPr lang="en-US" sz="2244" dirty="0">
                <a:solidFill>
                  <a:schemeClr val="bg1"/>
                </a:solidFill>
              </a:rPr>
              <a:t>Throughput and consistency all backed by SLAs</a:t>
            </a:r>
          </a:p>
          <a:p>
            <a:pPr marL="294675" indent="-294675">
              <a:spcAft>
                <a:spcPts val="612"/>
              </a:spcAft>
              <a:buFont typeface="Arial" panose="020B0604020202020204" pitchFamily="34" charset="0"/>
              <a:buChar char="•"/>
            </a:pPr>
            <a:r>
              <a:rPr lang="en-US" sz="2244" dirty="0">
                <a:solidFill>
                  <a:schemeClr val="bg1"/>
                </a:solidFill>
              </a:rPr>
              <a:t>Elastically scale storage and throughput</a:t>
            </a:r>
          </a:p>
          <a:p>
            <a:pPr marL="527824" lvl="1" indent="-294675">
              <a:spcAft>
                <a:spcPts val="612"/>
              </a:spcAft>
              <a:buFont typeface="Arial" panose="020B0604020202020204" pitchFamily="34" charset="0"/>
              <a:buChar char="•"/>
            </a:pPr>
            <a:r>
              <a:rPr lang="en-US" sz="1900" dirty="0">
                <a:solidFill>
                  <a:schemeClr val="bg1"/>
                </a:solidFill>
              </a:rPr>
              <a:t>Across any Azure region</a:t>
            </a:r>
          </a:p>
          <a:p>
            <a:pPr marL="527824" lvl="1" indent="-294675">
              <a:spcAft>
                <a:spcPts val="612"/>
              </a:spcAft>
              <a:buFont typeface="Arial" panose="020B0604020202020204" pitchFamily="34" charset="0"/>
              <a:buChar char="•"/>
            </a:pPr>
            <a:r>
              <a:rPr lang="en-US" sz="1900" dirty="0">
                <a:solidFill>
                  <a:schemeClr val="bg1"/>
                </a:solidFill>
              </a:rPr>
              <a:t>Even during unpredictable traffic bursts</a:t>
            </a:r>
          </a:p>
          <a:p>
            <a:pPr marL="527824" lvl="1" indent="-294675">
              <a:spcAft>
                <a:spcPts val="612"/>
              </a:spcAft>
              <a:buFont typeface="Arial" panose="020B0604020202020204" pitchFamily="34" charset="0"/>
              <a:buChar char="•"/>
            </a:pPr>
            <a:r>
              <a:rPr lang="en-US" sz="1900" dirty="0">
                <a:solidFill>
                  <a:schemeClr val="bg1"/>
                </a:solidFill>
              </a:rPr>
              <a:t>Achieve unlimited scale worldwide</a:t>
            </a:r>
          </a:p>
        </p:txBody>
      </p:sp>
      <p:sp>
        <p:nvSpPr>
          <p:cNvPr id="136" name="TextBox 135">
            <a:extLst>
              <a:ext uri="{FF2B5EF4-FFF2-40B4-BE49-F238E27FC236}">
                <a16:creationId xmlns:a16="http://schemas.microsoft.com/office/drawing/2014/main" id="{7CB77E5F-B21C-43E3-98CF-225AF3713D9B}"/>
              </a:ext>
            </a:extLst>
          </p:cNvPr>
          <p:cNvSpPr txBox="1"/>
          <p:nvPr/>
        </p:nvSpPr>
        <p:spPr>
          <a:xfrm>
            <a:off x="10437748" y="2004252"/>
            <a:ext cx="1280588" cy="606488"/>
          </a:xfrm>
          <a:prstGeom prst="rect">
            <a:avLst/>
          </a:prstGeom>
          <a:noFill/>
        </p:spPr>
        <p:txBody>
          <a:bodyPr wrap="square" rtlCol="0" anchor="t">
            <a:spAutoFit/>
          </a:bodyPr>
          <a:lstStyle/>
          <a:p>
            <a:pPr algn="ctr" defTabSz="932597">
              <a:defRPr/>
            </a:pPr>
            <a:r>
              <a:rPr lang="en-US" sz="1632" b="1" dirty="0">
                <a:solidFill>
                  <a:srgbClr val="0078D4"/>
                </a:solidFill>
                <a:latin typeface="Segoe UI Semibold"/>
                <a:ea typeface="Segoe UI Semibold" charset="0"/>
                <a:cs typeface="Segoe UI Semibold"/>
              </a:rPr>
              <a:t>High Availability</a:t>
            </a:r>
            <a:endParaRPr lang="en-US" sz="1632" b="1" dirty="0">
              <a:solidFill>
                <a:srgbClr val="0078D4"/>
              </a:solidFill>
              <a:latin typeface="Segoe UI Semibold"/>
              <a:ea typeface="Segoe UI Semibold" charset="0"/>
              <a:cs typeface="Segoe UI Semibold" charset="0"/>
            </a:endParaRPr>
          </a:p>
        </p:txBody>
      </p:sp>
      <p:sp>
        <p:nvSpPr>
          <p:cNvPr id="137" name="TextBox 136">
            <a:extLst>
              <a:ext uri="{FF2B5EF4-FFF2-40B4-BE49-F238E27FC236}">
                <a16:creationId xmlns:a16="http://schemas.microsoft.com/office/drawing/2014/main" id="{D84301B7-A632-4B0E-B70D-FE43348F0C71}"/>
              </a:ext>
            </a:extLst>
          </p:cNvPr>
          <p:cNvSpPr txBox="1"/>
          <p:nvPr/>
        </p:nvSpPr>
        <p:spPr>
          <a:xfrm>
            <a:off x="7707861" y="2004252"/>
            <a:ext cx="1002914" cy="350330"/>
          </a:xfrm>
          <a:prstGeom prst="rect">
            <a:avLst/>
          </a:prstGeom>
          <a:noFill/>
        </p:spPr>
        <p:txBody>
          <a:bodyPr wrap="square" rtlCol="0">
            <a:spAutoFit/>
          </a:bodyPr>
          <a:lstStyle/>
          <a:p>
            <a:pPr algn="ctr" defTabSz="932597">
              <a:defRPr/>
            </a:pPr>
            <a:r>
              <a:rPr lang="en-US" sz="1632" b="1">
                <a:solidFill>
                  <a:srgbClr val="0078D4"/>
                </a:solidFill>
                <a:latin typeface="Segoe UI Semibold" charset="0"/>
                <a:ea typeface="Segoe UI Semibold" charset="0"/>
                <a:cs typeface="Segoe UI Semibold" charset="0"/>
              </a:rPr>
              <a:t>Latency</a:t>
            </a:r>
          </a:p>
        </p:txBody>
      </p:sp>
      <p:grpSp>
        <p:nvGrpSpPr>
          <p:cNvPr id="138" name="Group 137">
            <a:extLst>
              <a:ext uri="{FF2B5EF4-FFF2-40B4-BE49-F238E27FC236}">
                <a16:creationId xmlns:a16="http://schemas.microsoft.com/office/drawing/2014/main" id="{E8B38A74-CA5E-4825-9600-D5768D5C0F27}"/>
              </a:ext>
            </a:extLst>
          </p:cNvPr>
          <p:cNvGrpSpPr/>
          <p:nvPr/>
        </p:nvGrpSpPr>
        <p:grpSpPr>
          <a:xfrm>
            <a:off x="7594585" y="2407743"/>
            <a:ext cx="1229466" cy="551051"/>
            <a:chOff x="4586396" y="7810511"/>
            <a:chExt cx="1265840" cy="567354"/>
          </a:xfrm>
          <a:solidFill>
            <a:sysClr val="window" lastClr="FFFFFF"/>
          </a:solidFill>
        </p:grpSpPr>
        <p:sp>
          <p:nvSpPr>
            <p:cNvPr id="139" name="TextBox 138">
              <a:extLst>
                <a:ext uri="{FF2B5EF4-FFF2-40B4-BE49-F238E27FC236}">
                  <a16:creationId xmlns:a16="http://schemas.microsoft.com/office/drawing/2014/main" id="{EBE19C6D-36FA-4DF6-988A-8E4ACC5512AD}"/>
                </a:ext>
              </a:extLst>
            </p:cNvPr>
            <p:cNvSpPr txBox="1"/>
            <p:nvPr/>
          </p:nvSpPr>
          <p:spPr>
            <a:xfrm>
              <a:off x="4761419" y="7810511"/>
              <a:ext cx="876656" cy="334301"/>
            </a:xfrm>
            <a:prstGeom prst="rect">
              <a:avLst/>
            </a:prstGeom>
            <a:noFill/>
          </p:spPr>
          <p:txBody>
            <a:bodyPr wrap="none" rtlCol="0">
              <a:spAutoFit/>
            </a:bodyPr>
            <a:lstStyle/>
            <a:p>
              <a:pPr algn="ctr" defTabSz="932597">
                <a:lnSpc>
                  <a:spcPct val="90000"/>
                </a:lnSpc>
                <a:defRPr/>
              </a:pPr>
              <a:r>
                <a:rPr lang="en-US" sz="1632" kern="0" spc="-10" dirty="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632" kern="0" dirty="0">
                  <a:solidFill>
                    <a:prstClr val="black"/>
                  </a:solidFill>
                  <a:latin typeface="Segoe UI"/>
                  <a:ea typeface="Segoe UI Black" panose="020B0A02040204020203" pitchFamily="34" charset="0"/>
                  <a:cs typeface="Segoe UI Black" panose="020B0A02040204020203" pitchFamily="34" charset="0"/>
                </a:rPr>
                <a:t> </a:t>
              </a:r>
              <a:r>
                <a:rPr lang="en-US" sz="1632" kern="0" dirty="0" err="1">
                  <a:solidFill>
                    <a:prstClr val="black"/>
                  </a:solidFill>
                  <a:latin typeface="Segoe UI"/>
                  <a:ea typeface="Segoe UI Black" panose="020B0A02040204020203" pitchFamily="34" charset="0"/>
                  <a:cs typeface="Segoe UI Black" panose="020B0A02040204020203" pitchFamily="34" charset="0"/>
                </a:rPr>
                <a:t>ms</a:t>
              </a:r>
              <a:endParaRPr lang="en-US" sz="1632" kern="0" dirty="0">
                <a:solidFill>
                  <a:prstClr val="black"/>
                </a:solidFill>
                <a:latin typeface="Segoe UI"/>
                <a:ea typeface="Segoe UI Black" panose="020B0A02040204020203" pitchFamily="34" charset="0"/>
                <a:cs typeface="Segoe UI Black" panose="020B0A02040204020203" pitchFamily="34" charset="0"/>
              </a:endParaRPr>
            </a:p>
          </p:txBody>
        </p:sp>
        <p:sp>
          <p:nvSpPr>
            <p:cNvPr id="140" name="TextBox 139">
              <a:extLst>
                <a:ext uri="{FF2B5EF4-FFF2-40B4-BE49-F238E27FC236}">
                  <a16:creationId xmlns:a16="http://schemas.microsoft.com/office/drawing/2014/main" id="{E1F9FC77-4C14-4403-B403-CFE444E370B8}"/>
                </a:ext>
              </a:extLst>
            </p:cNvPr>
            <p:cNvSpPr txBox="1"/>
            <p:nvPr/>
          </p:nvSpPr>
          <p:spPr>
            <a:xfrm>
              <a:off x="4586396" y="8122679"/>
              <a:ext cx="1265840" cy="255186"/>
            </a:xfrm>
            <a:prstGeom prst="rect">
              <a:avLst/>
            </a:prstGeom>
            <a:noFill/>
          </p:spPr>
          <p:txBody>
            <a:bodyPr wrap="square" rtlCol="0">
              <a:spAutoFit/>
            </a:bodyPr>
            <a:lstStyle/>
            <a:p>
              <a:pPr algn="ctr" defTabSz="932597">
                <a:lnSpc>
                  <a:spcPct val="80000"/>
                </a:lnSpc>
                <a:defRPr/>
              </a:pPr>
              <a:r>
                <a:rPr lang="en-US" sz="1224" kern="0" dirty="0">
                  <a:solidFill>
                    <a:prstClr val="black"/>
                  </a:solidFill>
                  <a:latin typeface="Segoe UI"/>
                  <a:ea typeface="Segoe UI Black" panose="020B0A02040204020203" pitchFamily="34" charset="0"/>
                  <a:cs typeface="Segoe UI Semilight" panose="020B0402040204020203" pitchFamily="34" charset="0"/>
                </a:rPr>
                <a:t>99</a:t>
              </a:r>
              <a:r>
                <a:rPr lang="en-US" sz="1224" kern="0" baseline="30000" dirty="0">
                  <a:solidFill>
                    <a:prstClr val="black"/>
                  </a:solidFill>
                  <a:latin typeface="Segoe UI"/>
                  <a:ea typeface="Segoe UI Black" panose="020B0A02040204020203" pitchFamily="34" charset="0"/>
                  <a:cs typeface="Segoe UI Semilight" panose="020B0402040204020203" pitchFamily="34" charset="0"/>
                </a:rPr>
                <a:t>th</a:t>
              </a:r>
              <a:r>
                <a:rPr lang="en-US" sz="1224" kern="0" dirty="0">
                  <a:solidFill>
                    <a:prstClr val="black"/>
                  </a:solidFill>
                  <a:latin typeface="Segoe UI"/>
                  <a:ea typeface="Segoe UI Black" panose="020B0A02040204020203" pitchFamily="34" charset="0"/>
                  <a:cs typeface="Segoe UI Semilight" panose="020B0402040204020203" pitchFamily="34" charset="0"/>
                </a:rPr>
                <a:t> </a:t>
              </a:r>
              <a:r>
                <a:rPr lang="en-US" sz="1224" kern="0" spc="-10" dirty="0">
                  <a:solidFill>
                    <a:prstClr val="black"/>
                  </a:solidFill>
                  <a:latin typeface="Segoe UI"/>
                  <a:cs typeface="Segoe UI Semilight" panose="020B0402040204020203" pitchFamily="34" charset="0"/>
                </a:rPr>
                <a:t>percentile</a:t>
              </a:r>
            </a:p>
          </p:txBody>
        </p:sp>
      </p:grpSp>
      <p:sp>
        <p:nvSpPr>
          <p:cNvPr id="141" name="TextBox 140">
            <a:extLst>
              <a:ext uri="{FF2B5EF4-FFF2-40B4-BE49-F238E27FC236}">
                <a16:creationId xmlns:a16="http://schemas.microsoft.com/office/drawing/2014/main" id="{7F7E278F-6371-4C82-BA4F-C98534053832}"/>
              </a:ext>
            </a:extLst>
          </p:cNvPr>
          <p:cNvSpPr txBox="1"/>
          <p:nvPr/>
        </p:nvSpPr>
        <p:spPr>
          <a:xfrm>
            <a:off x="10547896" y="2638091"/>
            <a:ext cx="978007" cy="350330"/>
          </a:xfrm>
          <a:prstGeom prst="rect">
            <a:avLst/>
          </a:prstGeom>
          <a:noFill/>
        </p:spPr>
        <p:txBody>
          <a:bodyPr wrap="none" rtlCol="0">
            <a:spAutoFit/>
          </a:bodyPr>
          <a:lstStyle/>
          <a:p>
            <a:pPr algn="ctr" defTabSz="932597">
              <a:defRPr/>
            </a:pPr>
            <a:r>
              <a:rPr lang="en-US" sz="1632" dirty="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1632" dirty="0">
                <a:solidFill>
                  <a:prstClr val="black"/>
                </a:solidFill>
                <a:latin typeface="Segoe UI"/>
                <a:ea typeface="Segoe UI Black" panose="020B0A02040204020203" pitchFamily="34" charset="0"/>
                <a:cs typeface="Segoe UI Black" panose="020B0A02040204020203" pitchFamily="34" charset="0"/>
              </a:rPr>
              <a:t>.999%</a:t>
            </a:r>
          </a:p>
        </p:txBody>
      </p:sp>
      <p:sp>
        <p:nvSpPr>
          <p:cNvPr id="142" name="TextBox 141">
            <a:extLst>
              <a:ext uri="{FF2B5EF4-FFF2-40B4-BE49-F238E27FC236}">
                <a16:creationId xmlns:a16="http://schemas.microsoft.com/office/drawing/2014/main" id="{BAB9FFCB-1189-49A8-B988-F8585D88135C}"/>
              </a:ext>
            </a:extLst>
          </p:cNvPr>
          <p:cNvSpPr txBox="1"/>
          <p:nvPr/>
        </p:nvSpPr>
        <p:spPr>
          <a:xfrm>
            <a:off x="7538153" y="4796882"/>
            <a:ext cx="1342332" cy="350330"/>
          </a:xfrm>
          <a:prstGeom prst="rect">
            <a:avLst/>
          </a:prstGeom>
          <a:noFill/>
        </p:spPr>
        <p:txBody>
          <a:bodyPr wrap="none" rtlCol="0">
            <a:spAutoFit/>
          </a:bodyPr>
          <a:lstStyle/>
          <a:p>
            <a:pPr algn="ctr" defTabSz="932597">
              <a:defRPr/>
            </a:pPr>
            <a:r>
              <a:rPr lang="en-US" sz="1632" b="1" dirty="0">
                <a:solidFill>
                  <a:srgbClr val="0078D4"/>
                </a:solidFill>
                <a:latin typeface="Segoe UI Semibold" charset="0"/>
                <a:ea typeface="Segoe UI Semibold" charset="0"/>
                <a:cs typeface="Segoe UI Semibold" charset="0"/>
              </a:rPr>
              <a:t>Throughput</a:t>
            </a:r>
          </a:p>
        </p:txBody>
      </p:sp>
      <p:sp>
        <p:nvSpPr>
          <p:cNvPr id="143" name="TextBox 142">
            <a:extLst>
              <a:ext uri="{FF2B5EF4-FFF2-40B4-BE49-F238E27FC236}">
                <a16:creationId xmlns:a16="http://schemas.microsoft.com/office/drawing/2014/main" id="{31CCC958-35B5-4C17-B47E-D44520489C04}"/>
              </a:ext>
            </a:extLst>
          </p:cNvPr>
          <p:cNvSpPr txBox="1"/>
          <p:nvPr/>
        </p:nvSpPr>
        <p:spPr>
          <a:xfrm>
            <a:off x="10371129" y="4796882"/>
            <a:ext cx="1331540" cy="350330"/>
          </a:xfrm>
          <a:prstGeom prst="rect">
            <a:avLst/>
          </a:prstGeom>
          <a:noFill/>
        </p:spPr>
        <p:txBody>
          <a:bodyPr wrap="none" rtlCol="0">
            <a:spAutoFit/>
          </a:bodyPr>
          <a:lstStyle/>
          <a:p>
            <a:pPr algn="ctr" defTabSz="932597">
              <a:defRPr/>
            </a:pPr>
            <a:r>
              <a:rPr lang="en-US" sz="1632" b="1">
                <a:solidFill>
                  <a:srgbClr val="0078D4"/>
                </a:solidFill>
                <a:latin typeface="Segoe UI Semibold" charset="0"/>
                <a:ea typeface="Segoe UI Semibold" charset="0"/>
                <a:cs typeface="Segoe UI Semibold" charset="0"/>
              </a:rPr>
              <a:t>Consistency</a:t>
            </a:r>
          </a:p>
        </p:txBody>
      </p:sp>
      <p:sp>
        <p:nvSpPr>
          <p:cNvPr id="144" name="TextBox 143">
            <a:extLst>
              <a:ext uri="{FF2B5EF4-FFF2-40B4-BE49-F238E27FC236}">
                <a16:creationId xmlns:a16="http://schemas.microsoft.com/office/drawing/2014/main" id="{D60F72A1-124D-4C93-9B3D-393E63A9BE27}"/>
              </a:ext>
            </a:extLst>
          </p:cNvPr>
          <p:cNvSpPr txBox="1"/>
          <p:nvPr/>
        </p:nvSpPr>
        <p:spPr>
          <a:xfrm>
            <a:off x="7431770" y="5176308"/>
            <a:ext cx="1555096" cy="350330"/>
          </a:xfrm>
          <a:prstGeom prst="rect">
            <a:avLst/>
          </a:prstGeom>
          <a:noFill/>
        </p:spPr>
        <p:txBody>
          <a:bodyPr wrap="square" rtlCol="0">
            <a:spAutoFit/>
          </a:bodyPr>
          <a:lstStyle/>
          <a:p>
            <a:pPr algn="ctr" defTabSz="932597">
              <a:defRPr/>
            </a:pPr>
            <a:r>
              <a:rPr lang="en-US" sz="1632">
                <a:solidFill>
                  <a:prstClr val="black"/>
                </a:solidFill>
                <a:latin typeface="Segoe UI"/>
                <a:ea typeface="Segoe UI Black" panose="020B0A02040204020203" pitchFamily="34" charset="0"/>
                <a:cs typeface="Segoe UI Black" panose="020B0A02040204020203" pitchFamily="34" charset="0"/>
              </a:rPr>
              <a:t>Guaranteed</a:t>
            </a:r>
          </a:p>
        </p:txBody>
      </p:sp>
      <p:sp>
        <p:nvSpPr>
          <p:cNvPr id="145" name="TextBox 144">
            <a:extLst>
              <a:ext uri="{FF2B5EF4-FFF2-40B4-BE49-F238E27FC236}">
                <a16:creationId xmlns:a16="http://schemas.microsoft.com/office/drawing/2014/main" id="{1DDE595D-E7AC-406E-A458-84ACD4143C97}"/>
              </a:ext>
            </a:extLst>
          </p:cNvPr>
          <p:cNvSpPr txBox="1"/>
          <p:nvPr/>
        </p:nvSpPr>
        <p:spPr>
          <a:xfrm>
            <a:off x="10238179" y="5181577"/>
            <a:ext cx="1597440" cy="350330"/>
          </a:xfrm>
          <a:prstGeom prst="rect">
            <a:avLst/>
          </a:prstGeom>
          <a:noFill/>
        </p:spPr>
        <p:txBody>
          <a:bodyPr wrap="square" rtlCol="0">
            <a:spAutoFit/>
          </a:bodyPr>
          <a:lstStyle/>
          <a:p>
            <a:pPr algn="ctr" defTabSz="932597">
              <a:defRPr/>
            </a:pPr>
            <a:r>
              <a:rPr lang="en-US" sz="1632">
                <a:solidFill>
                  <a:prstClr val="black"/>
                </a:solidFill>
                <a:latin typeface="Segoe UI"/>
                <a:ea typeface="Segoe UI Black" panose="020B0A02040204020203" pitchFamily="34" charset="0"/>
                <a:cs typeface="Segoe UI Black" panose="020B0A02040204020203" pitchFamily="34" charset="0"/>
              </a:rPr>
              <a:t>Guaranteed</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680762" y="640445"/>
            <a:ext cx="0" cy="573974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171615" y="3510318"/>
            <a:ext cx="5003492" cy="0"/>
          </a:xfrm>
          <a:prstGeom prst="line">
            <a:avLst/>
          </a:prstGeom>
          <a:noFill/>
          <a:ln w="12700" cap="flat" cmpd="sng" algn="ctr">
            <a:solidFill>
              <a:schemeClr val="accent1"/>
            </a:solidFill>
            <a:prstDash val="solid"/>
            <a:headEnd type="none"/>
            <a:tailEnd type="none"/>
          </a:ln>
          <a:effectLst/>
        </p:spPr>
      </p:cxnSp>
      <p:grpSp>
        <p:nvGrpSpPr>
          <p:cNvPr id="41" name="Group 135">
            <a:extLst>
              <a:ext uri="{FF2B5EF4-FFF2-40B4-BE49-F238E27FC236}">
                <a16:creationId xmlns:a16="http://schemas.microsoft.com/office/drawing/2014/main" id="{C563BF3E-1D9B-254B-8D88-C6041CC1F6E8}"/>
              </a:ext>
            </a:extLst>
          </p:cNvPr>
          <p:cNvGrpSpPr>
            <a:grpSpLocks noChangeAspect="1"/>
          </p:cNvGrpSpPr>
          <p:nvPr/>
        </p:nvGrpSpPr>
        <p:grpSpPr bwMode="auto">
          <a:xfrm>
            <a:off x="7956737" y="1467654"/>
            <a:ext cx="505160" cy="419348"/>
            <a:chOff x="2204" y="1026"/>
            <a:chExt cx="312" cy="259"/>
          </a:xfrm>
        </p:grpSpPr>
        <p:sp>
          <p:nvSpPr>
            <p:cNvPr id="42" name="Freeform 136">
              <a:extLst>
                <a:ext uri="{FF2B5EF4-FFF2-40B4-BE49-F238E27FC236}">
                  <a16:creationId xmlns:a16="http://schemas.microsoft.com/office/drawing/2014/main" id="{267B23EB-CEF8-2B43-8E05-E9BFD3EF42A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3" name="Freeform 137">
              <a:extLst>
                <a:ext uri="{FF2B5EF4-FFF2-40B4-BE49-F238E27FC236}">
                  <a16:creationId xmlns:a16="http://schemas.microsoft.com/office/drawing/2014/main" id="{1BBB99AF-1CE7-2C47-8C6B-E08AF4EC97AA}"/>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4" name="Freeform 138">
              <a:extLst>
                <a:ext uri="{FF2B5EF4-FFF2-40B4-BE49-F238E27FC236}">
                  <a16:creationId xmlns:a16="http://schemas.microsoft.com/office/drawing/2014/main" id="{C3717405-CB9E-DE47-860A-2BA3A146C35A}"/>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5" name="Freeform 139">
              <a:extLst>
                <a:ext uri="{FF2B5EF4-FFF2-40B4-BE49-F238E27FC236}">
                  <a16:creationId xmlns:a16="http://schemas.microsoft.com/office/drawing/2014/main" id="{13A18702-C8E9-C74F-9A94-5A1AB373CC8C}"/>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6" name="Freeform 140">
              <a:extLst>
                <a:ext uri="{FF2B5EF4-FFF2-40B4-BE49-F238E27FC236}">
                  <a16:creationId xmlns:a16="http://schemas.microsoft.com/office/drawing/2014/main" id="{0594DDE0-3324-0548-B0B3-A989D9860DFE}"/>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7" name="Freeform 141">
              <a:extLst>
                <a:ext uri="{FF2B5EF4-FFF2-40B4-BE49-F238E27FC236}">
                  <a16:creationId xmlns:a16="http://schemas.microsoft.com/office/drawing/2014/main" id="{E0C9BCFF-DB32-914D-8107-C30145AEEF69}"/>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8" name="Oval 142">
              <a:extLst>
                <a:ext uri="{FF2B5EF4-FFF2-40B4-BE49-F238E27FC236}">
                  <a16:creationId xmlns:a16="http://schemas.microsoft.com/office/drawing/2014/main" id="{954D88C0-EDB4-8C43-A6BC-071D0E288C13}"/>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9" name="Freeform 143">
              <a:extLst>
                <a:ext uri="{FF2B5EF4-FFF2-40B4-BE49-F238E27FC236}">
                  <a16:creationId xmlns:a16="http://schemas.microsoft.com/office/drawing/2014/main" id="{D2B43832-0B2E-384D-A248-7B16124EA19A}"/>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50" name="Group 46">
            <a:extLst>
              <a:ext uri="{FF2B5EF4-FFF2-40B4-BE49-F238E27FC236}">
                <a16:creationId xmlns:a16="http://schemas.microsoft.com/office/drawing/2014/main" id="{3AC76683-3DBF-4049-A96F-C504901133E3}"/>
              </a:ext>
            </a:extLst>
          </p:cNvPr>
          <p:cNvGrpSpPr>
            <a:grpSpLocks noChangeAspect="1"/>
          </p:cNvGrpSpPr>
          <p:nvPr/>
        </p:nvGrpSpPr>
        <p:grpSpPr bwMode="auto">
          <a:xfrm>
            <a:off x="10817356" y="1384749"/>
            <a:ext cx="505160" cy="505160"/>
            <a:chOff x="2812" y="999"/>
            <a:chExt cx="312" cy="312"/>
          </a:xfrm>
        </p:grpSpPr>
        <p:sp>
          <p:nvSpPr>
            <p:cNvPr id="51" name="AutoShape 45">
              <a:extLst>
                <a:ext uri="{FF2B5EF4-FFF2-40B4-BE49-F238E27FC236}">
                  <a16:creationId xmlns:a16="http://schemas.microsoft.com/office/drawing/2014/main" id="{835E3E89-54E3-B442-B306-EAD5FEFDDB7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2" name="Freeform 47">
              <a:extLst>
                <a:ext uri="{FF2B5EF4-FFF2-40B4-BE49-F238E27FC236}">
                  <a16:creationId xmlns:a16="http://schemas.microsoft.com/office/drawing/2014/main" id="{14ED6921-1E33-DB46-8E12-D7774BCF46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3" name="Freeform 48">
              <a:extLst>
                <a:ext uri="{FF2B5EF4-FFF2-40B4-BE49-F238E27FC236}">
                  <a16:creationId xmlns:a16="http://schemas.microsoft.com/office/drawing/2014/main" id="{269818CE-8DC4-0B46-9DF1-8DAC187E663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4" name="Freeform 49">
              <a:extLst>
                <a:ext uri="{FF2B5EF4-FFF2-40B4-BE49-F238E27FC236}">
                  <a16:creationId xmlns:a16="http://schemas.microsoft.com/office/drawing/2014/main" id="{673DF927-E0B9-2A4A-9DD1-A9CC3577D9A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55" name="Group 100">
            <a:extLst>
              <a:ext uri="{FF2B5EF4-FFF2-40B4-BE49-F238E27FC236}">
                <a16:creationId xmlns:a16="http://schemas.microsoft.com/office/drawing/2014/main" id="{92F159BE-B5A0-CB46-8580-DDEED67185D3}"/>
              </a:ext>
            </a:extLst>
          </p:cNvPr>
          <p:cNvGrpSpPr>
            <a:grpSpLocks noChangeAspect="1"/>
          </p:cNvGrpSpPr>
          <p:nvPr/>
        </p:nvGrpSpPr>
        <p:grpSpPr bwMode="auto">
          <a:xfrm>
            <a:off x="7940547" y="4151661"/>
            <a:ext cx="505160" cy="505160"/>
            <a:chOff x="7014" y="999"/>
            <a:chExt cx="312" cy="312"/>
          </a:xfrm>
        </p:grpSpPr>
        <p:sp>
          <p:nvSpPr>
            <p:cNvPr id="56" name="AutoShape 99">
              <a:extLst>
                <a:ext uri="{FF2B5EF4-FFF2-40B4-BE49-F238E27FC236}">
                  <a16:creationId xmlns:a16="http://schemas.microsoft.com/office/drawing/2014/main" id="{EA4AC4FC-7AC0-E942-A5E6-C4BE7F298E27}"/>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01">
              <a:extLst>
                <a:ext uri="{FF2B5EF4-FFF2-40B4-BE49-F238E27FC236}">
                  <a16:creationId xmlns:a16="http://schemas.microsoft.com/office/drawing/2014/main" id="{56D421C6-5685-744E-95BD-FF400BC882A5}"/>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02">
              <a:extLst>
                <a:ext uri="{FF2B5EF4-FFF2-40B4-BE49-F238E27FC236}">
                  <a16:creationId xmlns:a16="http://schemas.microsoft.com/office/drawing/2014/main" id="{0ACE67EF-BDDF-7040-9935-784EA34684B8}"/>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9" name="Rectangle 103">
              <a:extLst>
                <a:ext uri="{FF2B5EF4-FFF2-40B4-BE49-F238E27FC236}">
                  <a16:creationId xmlns:a16="http://schemas.microsoft.com/office/drawing/2014/main" id="{DB2962A8-F9B5-C94A-AE64-96EE0C2EDE73}"/>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0" name="Rectangle 104">
              <a:extLst>
                <a:ext uri="{FF2B5EF4-FFF2-40B4-BE49-F238E27FC236}">
                  <a16:creationId xmlns:a16="http://schemas.microsoft.com/office/drawing/2014/main" id="{739E804E-7334-0F45-8903-299EE205B206}"/>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1" name="Freeform 105">
              <a:extLst>
                <a:ext uri="{FF2B5EF4-FFF2-40B4-BE49-F238E27FC236}">
                  <a16:creationId xmlns:a16="http://schemas.microsoft.com/office/drawing/2014/main" id="{EC108B78-C808-EE4A-B564-6D5FE969C1B0}"/>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2" name="Freeform 106">
              <a:extLst>
                <a:ext uri="{FF2B5EF4-FFF2-40B4-BE49-F238E27FC236}">
                  <a16:creationId xmlns:a16="http://schemas.microsoft.com/office/drawing/2014/main" id="{E3366A9F-D526-634C-BA15-0BEE9D395C96}"/>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3" name="Freeform 107">
              <a:extLst>
                <a:ext uri="{FF2B5EF4-FFF2-40B4-BE49-F238E27FC236}">
                  <a16:creationId xmlns:a16="http://schemas.microsoft.com/office/drawing/2014/main" id="{8622F978-4AC3-644B-8FDC-273CB33F0A15}"/>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4" name="Freeform 108">
              <a:extLst>
                <a:ext uri="{FF2B5EF4-FFF2-40B4-BE49-F238E27FC236}">
                  <a16:creationId xmlns:a16="http://schemas.microsoft.com/office/drawing/2014/main" id="{ACF3D5B5-4655-3B40-BAD6-B0C9C5B3B8FB}"/>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5" name="Freeform 109">
              <a:extLst>
                <a:ext uri="{FF2B5EF4-FFF2-40B4-BE49-F238E27FC236}">
                  <a16:creationId xmlns:a16="http://schemas.microsoft.com/office/drawing/2014/main" id="{B0C19F8C-A1DA-624D-A63E-9A8236C8D2B1}"/>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Freeform 110">
              <a:extLst>
                <a:ext uri="{FF2B5EF4-FFF2-40B4-BE49-F238E27FC236}">
                  <a16:creationId xmlns:a16="http://schemas.microsoft.com/office/drawing/2014/main" id="{3782311C-41C9-8547-BF6C-74576960ACD8}"/>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Freeform 111">
              <a:extLst>
                <a:ext uri="{FF2B5EF4-FFF2-40B4-BE49-F238E27FC236}">
                  <a16:creationId xmlns:a16="http://schemas.microsoft.com/office/drawing/2014/main" id="{F0AF420A-252F-8844-8D26-74EB46932A98}"/>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Freeform 112">
              <a:extLst>
                <a:ext uri="{FF2B5EF4-FFF2-40B4-BE49-F238E27FC236}">
                  <a16:creationId xmlns:a16="http://schemas.microsoft.com/office/drawing/2014/main" id="{570C9B63-6E4F-F846-9FC8-75E253B9CBD7}"/>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Freeform 113">
              <a:extLst>
                <a:ext uri="{FF2B5EF4-FFF2-40B4-BE49-F238E27FC236}">
                  <a16:creationId xmlns:a16="http://schemas.microsoft.com/office/drawing/2014/main" id="{B580CE9C-D717-0843-B1CE-745B44CB0916}"/>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Freeform 114">
              <a:extLst>
                <a:ext uri="{FF2B5EF4-FFF2-40B4-BE49-F238E27FC236}">
                  <a16:creationId xmlns:a16="http://schemas.microsoft.com/office/drawing/2014/main" id="{33D4BF5F-FDED-EE40-BF1F-C9AE95B1F9BA}"/>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Rectangle 115">
              <a:extLst>
                <a:ext uri="{FF2B5EF4-FFF2-40B4-BE49-F238E27FC236}">
                  <a16:creationId xmlns:a16="http://schemas.microsoft.com/office/drawing/2014/main" id="{87473417-F86E-064D-9834-874BDBD9E17A}"/>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2" name="Freeform 116">
              <a:extLst>
                <a:ext uri="{FF2B5EF4-FFF2-40B4-BE49-F238E27FC236}">
                  <a16:creationId xmlns:a16="http://schemas.microsoft.com/office/drawing/2014/main" id="{C351F6A8-B9C4-D943-8D2F-1CC16E5C8BCA}"/>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3" name="Freeform 117">
              <a:extLst>
                <a:ext uri="{FF2B5EF4-FFF2-40B4-BE49-F238E27FC236}">
                  <a16:creationId xmlns:a16="http://schemas.microsoft.com/office/drawing/2014/main" id="{186C1C7A-B6AA-684A-B46C-14B75F66D4A4}"/>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4" name="Freeform 118">
              <a:extLst>
                <a:ext uri="{FF2B5EF4-FFF2-40B4-BE49-F238E27FC236}">
                  <a16:creationId xmlns:a16="http://schemas.microsoft.com/office/drawing/2014/main" id="{3EC79FA4-0860-1A40-B4F4-ACC964639608}"/>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5" name="Freeform 119">
              <a:extLst>
                <a:ext uri="{FF2B5EF4-FFF2-40B4-BE49-F238E27FC236}">
                  <a16:creationId xmlns:a16="http://schemas.microsoft.com/office/drawing/2014/main" id="{213677F8-EA43-1A4E-AB10-73F29495B899}"/>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6" name="Rectangle 120">
              <a:extLst>
                <a:ext uri="{FF2B5EF4-FFF2-40B4-BE49-F238E27FC236}">
                  <a16:creationId xmlns:a16="http://schemas.microsoft.com/office/drawing/2014/main" id="{5E80081C-F13C-C346-A2C4-65C9804E98B4}"/>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7" name="Freeform 121">
              <a:extLst>
                <a:ext uri="{FF2B5EF4-FFF2-40B4-BE49-F238E27FC236}">
                  <a16:creationId xmlns:a16="http://schemas.microsoft.com/office/drawing/2014/main" id="{D9B3A010-9FF9-A54F-A95E-01DE45512580}"/>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8" name="Rectangle 122">
              <a:extLst>
                <a:ext uri="{FF2B5EF4-FFF2-40B4-BE49-F238E27FC236}">
                  <a16:creationId xmlns:a16="http://schemas.microsoft.com/office/drawing/2014/main" id="{CDC52B85-D218-B74B-A535-1BF997ACE1CC}"/>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9" name="Rectangle 123">
              <a:extLst>
                <a:ext uri="{FF2B5EF4-FFF2-40B4-BE49-F238E27FC236}">
                  <a16:creationId xmlns:a16="http://schemas.microsoft.com/office/drawing/2014/main" id="{30AEF95E-4187-FB4E-BC3F-0BD3EE86E83F}"/>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0" name="Freeform 124">
              <a:extLst>
                <a:ext uri="{FF2B5EF4-FFF2-40B4-BE49-F238E27FC236}">
                  <a16:creationId xmlns:a16="http://schemas.microsoft.com/office/drawing/2014/main" id="{D18D9566-F835-EC4F-9BE7-40779628CC0E}"/>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1" name="Freeform 125">
              <a:extLst>
                <a:ext uri="{FF2B5EF4-FFF2-40B4-BE49-F238E27FC236}">
                  <a16:creationId xmlns:a16="http://schemas.microsoft.com/office/drawing/2014/main" id="{05413989-F393-9B4D-8043-2D2E31AF0544}"/>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2" name="Freeform 126">
              <a:extLst>
                <a:ext uri="{FF2B5EF4-FFF2-40B4-BE49-F238E27FC236}">
                  <a16:creationId xmlns:a16="http://schemas.microsoft.com/office/drawing/2014/main" id="{405BB36D-DD11-0047-99BE-01794C2B6D36}"/>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3" name="Freeform 127">
              <a:extLst>
                <a:ext uri="{FF2B5EF4-FFF2-40B4-BE49-F238E27FC236}">
                  <a16:creationId xmlns:a16="http://schemas.microsoft.com/office/drawing/2014/main" id="{03B69CBC-8E97-6F40-B1B9-C0863AC904E1}"/>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84" name="Group 47">
            <a:extLst>
              <a:ext uri="{FF2B5EF4-FFF2-40B4-BE49-F238E27FC236}">
                <a16:creationId xmlns:a16="http://schemas.microsoft.com/office/drawing/2014/main" id="{72ABF5B5-F8E2-D448-9507-112719FA76B4}"/>
              </a:ext>
            </a:extLst>
          </p:cNvPr>
          <p:cNvGrpSpPr>
            <a:grpSpLocks noChangeAspect="1"/>
          </p:cNvGrpSpPr>
          <p:nvPr/>
        </p:nvGrpSpPr>
        <p:grpSpPr bwMode="auto">
          <a:xfrm>
            <a:off x="10817356" y="4158138"/>
            <a:ext cx="505160" cy="505160"/>
            <a:chOff x="3411" y="999"/>
            <a:chExt cx="312" cy="312"/>
          </a:xfrm>
        </p:grpSpPr>
        <p:sp>
          <p:nvSpPr>
            <p:cNvPr id="85" name="AutoShape 46">
              <a:extLst>
                <a:ext uri="{FF2B5EF4-FFF2-40B4-BE49-F238E27FC236}">
                  <a16:creationId xmlns:a16="http://schemas.microsoft.com/office/drawing/2014/main" id="{6235DFF8-97C4-AF49-AB2E-A36AA2EE06C1}"/>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6" name="Freeform 48">
              <a:extLst>
                <a:ext uri="{FF2B5EF4-FFF2-40B4-BE49-F238E27FC236}">
                  <a16:creationId xmlns:a16="http://schemas.microsoft.com/office/drawing/2014/main" id="{D2411175-5696-0749-8DFA-FF6D1BB34C1B}"/>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7" name="Freeform 49">
              <a:extLst>
                <a:ext uri="{FF2B5EF4-FFF2-40B4-BE49-F238E27FC236}">
                  <a16:creationId xmlns:a16="http://schemas.microsoft.com/office/drawing/2014/main" id="{151A780B-FD18-7947-A833-2CB721A2C0C5}"/>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8" name="Freeform 50">
              <a:extLst>
                <a:ext uri="{FF2B5EF4-FFF2-40B4-BE49-F238E27FC236}">
                  <a16:creationId xmlns:a16="http://schemas.microsoft.com/office/drawing/2014/main" id="{820696F4-E6A3-B148-8509-6472CF3639E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9" name="Freeform 51">
              <a:extLst>
                <a:ext uri="{FF2B5EF4-FFF2-40B4-BE49-F238E27FC236}">
                  <a16:creationId xmlns:a16="http://schemas.microsoft.com/office/drawing/2014/main" id="{FAC17F1D-9B19-0E4C-BAE8-B9B5BB82D70A}"/>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0" name="Freeform 52">
              <a:extLst>
                <a:ext uri="{FF2B5EF4-FFF2-40B4-BE49-F238E27FC236}">
                  <a16:creationId xmlns:a16="http://schemas.microsoft.com/office/drawing/2014/main" id="{C2820AD9-75BA-5640-A262-344ECC903B4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1" name="Freeform 53">
              <a:extLst>
                <a:ext uri="{FF2B5EF4-FFF2-40B4-BE49-F238E27FC236}">
                  <a16:creationId xmlns:a16="http://schemas.microsoft.com/office/drawing/2014/main" id="{B9D6579B-D4DA-5742-AC57-61D2EBAFC47C}"/>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2" name="Freeform 54">
              <a:extLst>
                <a:ext uri="{FF2B5EF4-FFF2-40B4-BE49-F238E27FC236}">
                  <a16:creationId xmlns:a16="http://schemas.microsoft.com/office/drawing/2014/main" id="{3764BB13-739D-2646-AAED-E86E3337A16D}"/>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3" name="Freeform 55">
              <a:extLst>
                <a:ext uri="{FF2B5EF4-FFF2-40B4-BE49-F238E27FC236}">
                  <a16:creationId xmlns:a16="http://schemas.microsoft.com/office/drawing/2014/main" id="{DD5B0A93-E7D3-854E-9565-A91326C0CF82}"/>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4" name="Freeform 56">
              <a:extLst>
                <a:ext uri="{FF2B5EF4-FFF2-40B4-BE49-F238E27FC236}">
                  <a16:creationId xmlns:a16="http://schemas.microsoft.com/office/drawing/2014/main" id="{B84C0CAA-5F91-F442-8AD0-DD1886E25F47}"/>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5" name="Freeform 57">
              <a:extLst>
                <a:ext uri="{FF2B5EF4-FFF2-40B4-BE49-F238E27FC236}">
                  <a16:creationId xmlns:a16="http://schemas.microsoft.com/office/drawing/2014/main" id="{8446A44A-CE68-1E4A-BAF4-CF30F50DA60A}"/>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07" name="Group 331">
            <a:extLst>
              <a:ext uri="{FF2B5EF4-FFF2-40B4-BE49-F238E27FC236}">
                <a16:creationId xmlns:a16="http://schemas.microsoft.com/office/drawing/2014/main" id="{CE75F76F-F37B-E749-85D4-C25F238F0E6F}"/>
              </a:ext>
            </a:extLst>
          </p:cNvPr>
          <p:cNvGrpSpPr>
            <a:grpSpLocks noChangeAspect="1"/>
          </p:cNvGrpSpPr>
          <p:nvPr/>
        </p:nvGrpSpPr>
        <p:grpSpPr bwMode="auto">
          <a:xfrm>
            <a:off x="600855" y="291752"/>
            <a:ext cx="505160" cy="419347"/>
            <a:chOff x="2204" y="2803"/>
            <a:chExt cx="312" cy="259"/>
          </a:xfrm>
        </p:grpSpPr>
        <p:sp>
          <p:nvSpPr>
            <p:cNvPr id="108" name="Freeform 332">
              <a:extLst>
                <a:ext uri="{FF2B5EF4-FFF2-40B4-BE49-F238E27FC236}">
                  <a16:creationId xmlns:a16="http://schemas.microsoft.com/office/drawing/2014/main" id="{AF9E8D5F-9A71-6E4F-B04A-E1E1A9C4455D}"/>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9" name="Freeform 333">
              <a:extLst>
                <a:ext uri="{FF2B5EF4-FFF2-40B4-BE49-F238E27FC236}">
                  <a16:creationId xmlns:a16="http://schemas.microsoft.com/office/drawing/2014/main" id="{4C1F512D-F9B3-4E46-A0C2-63903DECEA57}"/>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0" name="Freeform 334">
              <a:extLst>
                <a:ext uri="{FF2B5EF4-FFF2-40B4-BE49-F238E27FC236}">
                  <a16:creationId xmlns:a16="http://schemas.microsoft.com/office/drawing/2014/main" id="{025143F5-C4E6-4C4A-A4E6-66FCF044A7F8}"/>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1" name="Freeform 335">
              <a:extLst>
                <a:ext uri="{FF2B5EF4-FFF2-40B4-BE49-F238E27FC236}">
                  <a16:creationId xmlns:a16="http://schemas.microsoft.com/office/drawing/2014/main" id="{BB2B6AF1-3445-DD47-AD59-5BB193D94E9E}"/>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2" name="Freeform 336">
              <a:extLst>
                <a:ext uri="{FF2B5EF4-FFF2-40B4-BE49-F238E27FC236}">
                  <a16:creationId xmlns:a16="http://schemas.microsoft.com/office/drawing/2014/main" id="{7FCF6A37-CF69-C74A-9D1A-1A8179FC315E}"/>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3" name="Freeform 337">
              <a:extLst>
                <a:ext uri="{FF2B5EF4-FFF2-40B4-BE49-F238E27FC236}">
                  <a16:creationId xmlns:a16="http://schemas.microsoft.com/office/drawing/2014/main" id="{D5B5746F-F694-674E-96C8-8F5D4D9FEF37}"/>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4" name="Oval 338">
              <a:extLst>
                <a:ext uri="{FF2B5EF4-FFF2-40B4-BE49-F238E27FC236}">
                  <a16:creationId xmlns:a16="http://schemas.microsoft.com/office/drawing/2014/main" id="{84362BF7-CA8A-E545-A2F4-3570FC231CD6}"/>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5" name="Freeform 339">
              <a:extLst>
                <a:ext uri="{FF2B5EF4-FFF2-40B4-BE49-F238E27FC236}">
                  <a16:creationId xmlns:a16="http://schemas.microsoft.com/office/drawing/2014/main" id="{D678AE38-254B-4740-9668-1F9484BB1127}"/>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5051817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C2F48F8-1CAF-4891-A81C-87381DE4D1F6}"/>
              </a:ext>
            </a:extLst>
          </p:cNvPr>
          <p:cNvSpPr txBox="1"/>
          <p:nvPr/>
        </p:nvSpPr>
        <p:spPr>
          <a:xfrm>
            <a:off x="8849492" y="1081701"/>
            <a:ext cx="1828800" cy="914400"/>
          </a:xfrm>
          <a:prstGeom prst="ellipse">
            <a:avLst/>
          </a:prstGeom>
          <a:solidFill>
            <a:schemeClr val="accent1"/>
          </a:solidFill>
        </p:spPr>
        <p:txBody>
          <a:bodyPr wrap="square" rtlCol="0" anchor="ctr">
            <a:spAutoFit/>
          </a:bodyPr>
          <a:lstStyle/>
          <a:p>
            <a:pPr algn="ctr" defTabSz="932597">
              <a:defRPr/>
            </a:pPr>
            <a:r>
              <a:rPr lang="en-US" sz="2040" dirty="0">
                <a:solidFill>
                  <a:schemeClr val="bg1"/>
                </a:solidFill>
                <a:latin typeface="Segoe UI Semibold"/>
                <a:cs typeface="Segoe UI Semilight" panose="020B0402040204020203" pitchFamily="34" charset="0"/>
              </a:rPr>
              <a:t>SQL API</a:t>
            </a:r>
          </a:p>
        </p:txBody>
      </p:sp>
      <p:sp>
        <p:nvSpPr>
          <p:cNvPr id="22" name="Rectangle 21">
            <a:extLst>
              <a:ext uri="{FF2B5EF4-FFF2-40B4-BE49-F238E27FC236}">
                <a16:creationId xmlns:a16="http://schemas.microsoft.com/office/drawing/2014/main" id="{66761C3E-D8D0-1D49-83BA-275AC3A1607F}"/>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 Placeholder 2">
            <a:extLst>
              <a:ext uri="{FF2B5EF4-FFF2-40B4-BE49-F238E27FC236}">
                <a16:creationId xmlns:a16="http://schemas.microsoft.com/office/drawing/2014/main" id="{05D7C39C-EEBB-E04E-8231-1B9C24A66B01}"/>
              </a:ext>
            </a:extLst>
          </p:cNvPr>
          <p:cNvSpPr txBox="1">
            <a:spLocks/>
          </p:cNvSpPr>
          <p:nvPr/>
        </p:nvSpPr>
        <p:spPr>
          <a:xfrm>
            <a:off x="579899" y="1573568"/>
            <a:ext cx="6126076" cy="353064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NoSQL schema flexibility </a:t>
            </a:r>
          </a:p>
          <a:p>
            <a:pPr marL="294675" indent="-294675" defTabSz="951304">
              <a:spcAft>
                <a:spcPts val="612"/>
              </a:spcAft>
              <a:buFont typeface="Arial" panose="020B0604020202020204" pitchFamily="34" charset="0"/>
              <a:buChar char="•"/>
            </a:pPr>
            <a:r>
              <a:rPr lang="en-US" sz="2244" dirty="0">
                <a:solidFill>
                  <a:prstClr val="white"/>
                </a:solidFill>
              </a:rPr>
              <a:t>Deep integration with other Azure services </a:t>
            </a:r>
          </a:p>
          <a:p>
            <a:pPr marL="294675" indent="-294675" defTabSz="951304">
              <a:spcAft>
                <a:spcPts val="612"/>
              </a:spcAft>
              <a:buFont typeface="Arial" panose="020B0604020202020204" pitchFamily="34" charset="0"/>
              <a:buChar char="•"/>
            </a:pPr>
            <a:r>
              <a:rPr lang="en-US" sz="2244" dirty="0">
                <a:solidFill>
                  <a:prstClr val="white"/>
                </a:solidFill>
              </a:rPr>
              <a:t>Languages of your choice with SDKs for </a:t>
            </a:r>
          </a:p>
          <a:p>
            <a:pPr marL="523275" lvl="1" indent="-294675" defTabSz="951304">
              <a:spcAft>
                <a:spcPts val="612"/>
              </a:spcAft>
              <a:buFont typeface="Arial" panose="020B0604020202020204" pitchFamily="34" charset="0"/>
              <a:buChar char="•"/>
            </a:pPr>
            <a:r>
              <a:rPr lang="en-US" sz="1900" dirty="0">
                <a:solidFill>
                  <a:prstClr val="white"/>
                </a:solidFill>
              </a:rPr>
              <a:t>.NET</a:t>
            </a:r>
          </a:p>
          <a:p>
            <a:pPr marL="523275" lvl="1" indent="-294675" defTabSz="951304">
              <a:spcAft>
                <a:spcPts val="612"/>
              </a:spcAft>
              <a:buFont typeface="Arial" panose="020B0604020202020204" pitchFamily="34" charset="0"/>
              <a:buChar char="•"/>
            </a:pPr>
            <a:r>
              <a:rPr lang="en-US" sz="1900" dirty="0">
                <a:solidFill>
                  <a:prstClr val="white"/>
                </a:solidFill>
              </a:rPr>
              <a:t>Java</a:t>
            </a:r>
          </a:p>
          <a:p>
            <a:pPr marL="523275" lvl="1" indent="-294675" defTabSz="951304">
              <a:spcAft>
                <a:spcPts val="612"/>
              </a:spcAft>
              <a:buFont typeface="Arial" panose="020B0604020202020204" pitchFamily="34" charset="0"/>
              <a:buChar char="•"/>
            </a:pPr>
            <a:r>
              <a:rPr lang="en-US" sz="1900" dirty="0">
                <a:solidFill>
                  <a:prstClr val="white"/>
                </a:solidFill>
              </a:rPr>
              <a:t>Python</a:t>
            </a:r>
          </a:p>
          <a:p>
            <a:pPr marL="523275" lvl="1" indent="-294675" defTabSz="951304">
              <a:spcAft>
                <a:spcPts val="612"/>
              </a:spcAft>
              <a:buFont typeface="Arial" panose="020B0604020202020204" pitchFamily="34" charset="0"/>
              <a:buChar char="•"/>
            </a:pPr>
            <a:r>
              <a:rPr lang="en-US" sz="1900" dirty="0">
                <a:solidFill>
                  <a:prstClr val="white"/>
                </a:solidFill>
              </a:rPr>
              <a:t>Node.js</a:t>
            </a:r>
          </a:p>
          <a:p>
            <a:pPr marL="294675" indent="-294675" defTabSz="951304">
              <a:spcAft>
                <a:spcPts val="612"/>
              </a:spcAft>
              <a:buFont typeface="Arial" panose="020B0604020202020204" pitchFamily="34" charset="0"/>
              <a:buChar char="•"/>
            </a:pPr>
            <a:r>
              <a:rPr lang="en-US" sz="2244" dirty="0">
                <a:solidFill>
                  <a:prstClr val="white"/>
                </a:solidFill>
              </a:rPr>
              <a:t>Change feed to track and manage changes</a:t>
            </a:r>
          </a:p>
        </p:txBody>
      </p:sp>
      <p:grpSp>
        <p:nvGrpSpPr>
          <p:cNvPr id="43" name="Group 342">
            <a:extLst>
              <a:ext uri="{FF2B5EF4-FFF2-40B4-BE49-F238E27FC236}">
                <a16:creationId xmlns:a16="http://schemas.microsoft.com/office/drawing/2014/main" id="{BCDB52E3-2F0B-FA49-8CE1-F66AFBA42D63}"/>
              </a:ext>
            </a:extLst>
          </p:cNvPr>
          <p:cNvGrpSpPr>
            <a:grpSpLocks noChangeAspect="1"/>
          </p:cNvGrpSpPr>
          <p:nvPr/>
        </p:nvGrpSpPr>
        <p:grpSpPr bwMode="auto">
          <a:xfrm>
            <a:off x="600856" y="237554"/>
            <a:ext cx="516494" cy="505160"/>
            <a:chOff x="2805" y="2777"/>
            <a:chExt cx="319" cy="312"/>
          </a:xfrm>
        </p:grpSpPr>
        <p:sp>
          <p:nvSpPr>
            <p:cNvPr id="44" name="Freeform 343">
              <a:extLst>
                <a:ext uri="{FF2B5EF4-FFF2-40B4-BE49-F238E27FC236}">
                  <a16:creationId xmlns:a16="http://schemas.microsoft.com/office/drawing/2014/main" id="{7334F02A-2901-404F-BD7C-73F82279C947}"/>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5" name="Freeform 344">
              <a:extLst>
                <a:ext uri="{FF2B5EF4-FFF2-40B4-BE49-F238E27FC236}">
                  <a16:creationId xmlns:a16="http://schemas.microsoft.com/office/drawing/2014/main" id="{40671834-27FC-2740-949B-6C6E1F570490}"/>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46" name="Title 1">
            <a:extLst>
              <a:ext uri="{FF2B5EF4-FFF2-40B4-BE49-F238E27FC236}">
                <a16:creationId xmlns:a16="http://schemas.microsoft.com/office/drawing/2014/main" id="{DBB39DBC-B0CD-B343-BAD3-360F3A3DEB28}"/>
              </a:ext>
            </a:extLst>
          </p:cNvPr>
          <p:cNvSpPr>
            <a:spLocks noGrp="1"/>
          </p:cNvSpPr>
          <p:nvPr>
            <p:ph type="title"/>
          </p:nvPr>
        </p:nvSpPr>
        <p:spPr>
          <a:xfrm>
            <a:off x="600855" y="830853"/>
            <a:ext cx="6126075" cy="565091"/>
          </a:xfrm>
        </p:spPr>
        <p:txBody>
          <a:bodyPr/>
          <a:lstStyle/>
          <a:p>
            <a:r>
              <a:rPr lang="en-US" dirty="0">
                <a:solidFill>
                  <a:schemeClr val="accent2"/>
                </a:solidFill>
              </a:rPr>
              <a:t>Simplified app development</a:t>
            </a:r>
          </a:p>
        </p:txBody>
      </p:sp>
      <p:sp>
        <p:nvSpPr>
          <p:cNvPr id="53" name="Freeform: Shape 52">
            <a:extLst>
              <a:ext uri="{FF2B5EF4-FFF2-40B4-BE49-F238E27FC236}">
                <a16:creationId xmlns:a16="http://schemas.microsoft.com/office/drawing/2014/main" id="{91B98DC4-80F9-417E-9CC3-CCFC093BE158}"/>
              </a:ext>
            </a:extLst>
          </p:cNvPr>
          <p:cNvSpPr/>
          <p:nvPr/>
        </p:nvSpPr>
        <p:spPr bwMode="auto">
          <a:xfrm>
            <a:off x="7660411" y="2928734"/>
            <a:ext cx="1006987" cy="1006987"/>
          </a:xfrm>
          <a:custGeom>
            <a:avLst/>
            <a:gdLst>
              <a:gd name="connsiteX0" fmla="*/ 159717 w 1006987"/>
              <a:gd name="connsiteY0" fmla="*/ 599121 h 1006987"/>
              <a:gd name="connsiteX1" fmla="*/ 144909 w 1006987"/>
              <a:gd name="connsiteY1" fmla="*/ 605441 h 1006987"/>
              <a:gd name="connsiteX2" fmla="*/ 138778 w 1006987"/>
              <a:gd name="connsiteY2" fmla="*/ 620437 h 1006987"/>
              <a:gd name="connsiteX3" fmla="*/ 144909 w 1006987"/>
              <a:gd name="connsiteY3" fmla="*/ 635339 h 1006987"/>
              <a:gd name="connsiteX4" fmla="*/ 159717 w 1006987"/>
              <a:gd name="connsiteY4" fmla="*/ 641564 h 1006987"/>
              <a:gd name="connsiteX5" fmla="*/ 174808 w 1006987"/>
              <a:gd name="connsiteY5" fmla="*/ 635339 h 1006987"/>
              <a:gd name="connsiteX6" fmla="*/ 181033 w 1006987"/>
              <a:gd name="connsiteY6" fmla="*/ 620437 h 1006987"/>
              <a:gd name="connsiteX7" fmla="*/ 174808 w 1006987"/>
              <a:gd name="connsiteY7" fmla="*/ 605441 h 1006987"/>
              <a:gd name="connsiteX8" fmla="*/ 159717 w 1006987"/>
              <a:gd name="connsiteY8" fmla="*/ 599121 h 1006987"/>
              <a:gd name="connsiteX9" fmla="*/ 672683 w 1006987"/>
              <a:gd name="connsiteY9" fmla="*/ 366909 h 1006987"/>
              <a:gd name="connsiteX10" fmla="*/ 672683 w 1006987"/>
              <a:gd name="connsiteY10" fmla="*/ 395582 h 1006987"/>
              <a:gd name="connsiteX11" fmla="*/ 750590 w 1006987"/>
              <a:gd name="connsiteY11" fmla="*/ 395582 h 1006987"/>
              <a:gd name="connsiteX12" fmla="*/ 750590 w 1006987"/>
              <a:gd name="connsiteY12" fmla="*/ 637414 h 1006987"/>
              <a:gd name="connsiteX13" fmla="*/ 782282 w 1006987"/>
              <a:gd name="connsiteY13" fmla="*/ 637414 h 1006987"/>
              <a:gd name="connsiteX14" fmla="*/ 782282 w 1006987"/>
              <a:gd name="connsiteY14" fmla="*/ 395582 h 1006987"/>
              <a:gd name="connsiteX15" fmla="*/ 860377 w 1006987"/>
              <a:gd name="connsiteY15" fmla="*/ 395582 h 1006987"/>
              <a:gd name="connsiteX16" fmla="*/ 860377 w 1006987"/>
              <a:gd name="connsiteY16" fmla="*/ 366909 h 1006987"/>
              <a:gd name="connsiteX17" fmla="*/ 507249 w 1006987"/>
              <a:gd name="connsiteY17" fmla="*/ 366909 h 1006987"/>
              <a:gd name="connsiteX18" fmla="*/ 507249 w 1006987"/>
              <a:gd name="connsiteY18" fmla="*/ 637414 h 1006987"/>
              <a:gd name="connsiteX19" fmla="*/ 650613 w 1006987"/>
              <a:gd name="connsiteY19" fmla="*/ 637414 h 1006987"/>
              <a:gd name="connsiteX20" fmla="*/ 650613 w 1006987"/>
              <a:gd name="connsiteY20" fmla="*/ 608741 h 1006987"/>
              <a:gd name="connsiteX21" fmla="*/ 538940 w 1006987"/>
              <a:gd name="connsiteY21" fmla="*/ 608741 h 1006987"/>
              <a:gd name="connsiteX22" fmla="*/ 538940 w 1006987"/>
              <a:gd name="connsiteY22" fmla="*/ 514046 h 1006987"/>
              <a:gd name="connsiteX23" fmla="*/ 636654 w 1006987"/>
              <a:gd name="connsiteY23" fmla="*/ 514046 h 1006987"/>
              <a:gd name="connsiteX24" fmla="*/ 636654 w 1006987"/>
              <a:gd name="connsiteY24" fmla="*/ 485562 h 1006987"/>
              <a:gd name="connsiteX25" fmla="*/ 538940 w 1006987"/>
              <a:gd name="connsiteY25" fmla="*/ 485562 h 1006987"/>
              <a:gd name="connsiteX26" fmla="*/ 538940 w 1006987"/>
              <a:gd name="connsiteY26" fmla="*/ 395582 h 1006987"/>
              <a:gd name="connsiteX27" fmla="*/ 644577 w 1006987"/>
              <a:gd name="connsiteY27" fmla="*/ 395582 h 1006987"/>
              <a:gd name="connsiteX28" fmla="*/ 644577 w 1006987"/>
              <a:gd name="connsiteY28" fmla="*/ 366909 h 1006987"/>
              <a:gd name="connsiteX29" fmla="*/ 225551 w 1006987"/>
              <a:gd name="connsiteY29" fmla="*/ 366909 h 1006987"/>
              <a:gd name="connsiteX30" fmla="*/ 225551 w 1006987"/>
              <a:gd name="connsiteY30" fmla="*/ 637414 h 1006987"/>
              <a:gd name="connsiteX31" fmla="*/ 257242 w 1006987"/>
              <a:gd name="connsiteY31" fmla="*/ 637414 h 1006987"/>
              <a:gd name="connsiteX32" fmla="*/ 257242 w 1006987"/>
              <a:gd name="connsiteY32" fmla="*/ 441986 h 1006987"/>
              <a:gd name="connsiteX33" fmla="*/ 255734 w 1006987"/>
              <a:gd name="connsiteY33" fmla="*/ 404825 h 1006987"/>
              <a:gd name="connsiteX34" fmla="*/ 256865 w 1006987"/>
              <a:gd name="connsiteY34" fmla="*/ 404825 h 1006987"/>
              <a:gd name="connsiteX35" fmla="*/ 265542 w 1006987"/>
              <a:gd name="connsiteY35" fmla="*/ 421802 h 1006987"/>
              <a:gd name="connsiteX36" fmla="*/ 404757 w 1006987"/>
              <a:gd name="connsiteY36" fmla="*/ 637414 h 1006987"/>
              <a:gd name="connsiteX37" fmla="*/ 443616 w 1006987"/>
              <a:gd name="connsiteY37" fmla="*/ 637414 h 1006987"/>
              <a:gd name="connsiteX38" fmla="*/ 443616 w 1006987"/>
              <a:gd name="connsiteY38" fmla="*/ 366909 h 1006987"/>
              <a:gd name="connsiteX39" fmla="*/ 411925 w 1006987"/>
              <a:gd name="connsiteY39" fmla="*/ 366909 h 1006987"/>
              <a:gd name="connsiteX40" fmla="*/ 411925 w 1006987"/>
              <a:gd name="connsiteY40" fmla="*/ 557432 h 1006987"/>
              <a:gd name="connsiteX41" fmla="*/ 413811 w 1006987"/>
              <a:gd name="connsiteY41" fmla="*/ 597235 h 1006987"/>
              <a:gd name="connsiteX42" fmla="*/ 413056 w 1006987"/>
              <a:gd name="connsiteY42" fmla="*/ 597235 h 1006987"/>
              <a:gd name="connsiteX43" fmla="*/ 402115 w 1006987"/>
              <a:gd name="connsiteY43" fmla="*/ 579125 h 1006987"/>
              <a:gd name="connsiteX44" fmla="*/ 266675 w 1006987"/>
              <a:gd name="connsiteY44" fmla="*/ 366909 h 1006987"/>
              <a:gd name="connsiteX45" fmla="*/ 0 w 1006987"/>
              <a:gd name="connsiteY45" fmla="*/ 0 h 1006987"/>
              <a:gd name="connsiteX46" fmla="*/ 1006987 w 1006987"/>
              <a:gd name="connsiteY46" fmla="*/ 0 h 1006987"/>
              <a:gd name="connsiteX47" fmla="*/ 1006987 w 1006987"/>
              <a:gd name="connsiteY47" fmla="*/ 1006987 h 1006987"/>
              <a:gd name="connsiteX48" fmla="*/ 0 w 1006987"/>
              <a:gd name="connsiteY48" fmla="*/ 1006987 h 100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6987" h="1006987">
                <a:moveTo>
                  <a:pt x="159717" y="599121"/>
                </a:moveTo>
                <a:cubicBezTo>
                  <a:pt x="153932" y="599121"/>
                  <a:pt x="148996" y="601228"/>
                  <a:pt x="144909" y="605441"/>
                </a:cubicBezTo>
                <a:cubicBezTo>
                  <a:pt x="140821" y="609653"/>
                  <a:pt x="138778" y="614652"/>
                  <a:pt x="138778" y="620437"/>
                </a:cubicBezTo>
                <a:cubicBezTo>
                  <a:pt x="138778" y="626222"/>
                  <a:pt x="140821" y="631189"/>
                  <a:pt x="144909" y="635339"/>
                </a:cubicBezTo>
                <a:cubicBezTo>
                  <a:pt x="148996" y="639490"/>
                  <a:pt x="153932" y="641564"/>
                  <a:pt x="159717" y="641564"/>
                </a:cubicBezTo>
                <a:cubicBezTo>
                  <a:pt x="165628" y="641564"/>
                  <a:pt x="170658" y="639490"/>
                  <a:pt x="174808" y="635339"/>
                </a:cubicBezTo>
                <a:cubicBezTo>
                  <a:pt x="178957" y="631189"/>
                  <a:pt x="181033" y="626222"/>
                  <a:pt x="181033" y="620437"/>
                </a:cubicBezTo>
                <a:cubicBezTo>
                  <a:pt x="181033" y="614652"/>
                  <a:pt x="178957" y="609653"/>
                  <a:pt x="174808" y="605441"/>
                </a:cubicBezTo>
                <a:cubicBezTo>
                  <a:pt x="170658" y="601228"/>
                  <a:pt x="165628" y="599121"/>
                  <a:pt x="159717" y="599121"/>
                </a:cubicBezTo>
                <a:close/>
                <a:moveTo>
                  <a:pt x="672683" y="366909"/>
                </a:moveTo>
                <a:lnTo>
                  <a:pt x="672683" y="395582"/>
                </a:lnTo>
                <a:lnTo>
                  <a:pt x="750590" y="395582"/>
                </a:lnTo>
                <a:lnTo>
                  <a:pt x="750590" y="637414"/>
                </a:lnTo>
                <a:lnTo>
                  <a:pt x="782282" y="637414"/>
                </a:lnTo>
                <a:lnTo>
                  <a:pt x="782282" y="395582"/>
                </a:lnTo>
                <a:lnTo>
                  <a:pt x="860377" y="395582"/>
                </a:lnTo>
                <a:lnTo>
                  <a:pt x="860377" y="366909"/>
                </a:lnTo>
                <a:close/>
                <a:moveTo>
                  <a:pt x="507249" y="366909"/>
                </a:moveTo>
                <a:lnTo>
                  <a:pt x="507249" y="637414"/>
                </a:lnTo>
                <a:lnTo>
                  <a:pt x="650613" y="637414"/>
                </a:lnTo>
                <a:lnTo>
                  <a:pt x="650613" y="608741"/>
                </a:lnTo>
                <a:lnTo>
                  <a:pt x="538940" y="608741"/>
                </a:lnTo>
                <a:lnTo>
                  <a:pt x="538940" y="514046"/>
                </a:lnTo>
                <a:lnTo>
                  <a:pt x="636654" y="514046"/>
                </a:lnTo>
                <a:lnTo>
                  <a:pt x="636654" y="485562"/>
                </a:lnTo>
                <a:lnTo>
                  <a:pt x="538940" y="485562"/>
                </a:lnTo>
                <a:lnTo>
                  <a:pt x="538940" y="395582"/>
                </a:lnTo>
                <a:lnTo>
                  <a:pt x="644577" y="395582"/>
                </a:lnTo>
                <a:lnTo>
                  <a:pt x="644577" y="366909"/>
                </a:lnTo>
                <a:close/>
                <a:moveTo>
                  <a:pt x="225551" y="366909"/>
                </a:moveTo>
                <a:lnTo>
                  <a:pt x="225551" y="637414"/>
                </a:lnTo>
                <a:lnTo>
                  <a:pt x="257242" y="637414"/>
                </a:lnTo>
                <a:lnTo>
                  <a:pt x="257242" y="441986"/>
                </a:lnTo>
                <a:cubicBezTo>
                  <a:pt x="257242" y="422997"/>
                  <a:pt x="256739" y="410610"/>
                  <a:pt x="255734" y="404825"/>
                </a:cubicBezTo>
                <a:lnTo>
                  <a:pt x="256865" y="404825"/>
                </a:lnTo>
                <a:cubicBezTo>
                  <a:pt x="259129" y="410735"/>
                  <a:pt x="262021" y="416395"/>
                  <a:pt x="265542" y="421802"/>
                </a:cubicBezTo>
                <a:lnTo>
                  <a:pt x="404757" y="637414"/>
                </a:lnTo>
                <a:lnTo>
                  <a:pt x="443616" y="637414"/>
                </a:lnTo>
                <a:lnTo>
                  <a:pt x="443616" y="366909"/>
                </a:lnTo>
                <a:lnTo>
                  <a:pt x="411925" y="366909"/>
                </a:lnTo>
                <a:lnTo>
                  <a:pt x="411925" y="557432"/>
                </a:lnTo>
                <a:cubicBezTo>
                  <a:pt x="411925" y="576170"/>
                  <a:pt x="412553" y="589438"/>
                  <a:pt x="413811" y="597235"/>
                </a:cubicBezTo>
                <a:lnTo>
                  <a:pt x="413056" y="597235"/>
                </a:lnTo>
                <a:cubicBezTo>
                  <a:pt x="411422" y="593965"/>
                  <a:pt x="407775" y="587928"/>
                  <a:pt x="402115" y="579125"/>
                </a:cubicBezTo>
                <a:lnTo>
                  <a:pt x="266675" y="366909"/>
                </a:lnTo>
                <a:close/>
                <a:moveTo>
                  <a:pt x="0" y="0"/>
                </a:moveTo>
                <a:lnTo>
                  <a:pt x="1006987" y="0"/>
                </a:lnTo>
                <a:lnTo>
                  <a:pt x="1006987" y="1006987"/>
                </a:lnTo>
                <a:lnTo>
                  <a:pt x="0" y="1006987"/>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51" name="Picture 50">
            <a:extLst>
              <a:ext uri="{FF2B5EF4-FFF2-40B4-BE49-F238E27FC236}">
                <a16:creationId xmlns:a16="http://schemas.microsoft.com/office/drawing/2014/main" id="{2C95F10D-E20D-4FB7-A1A9-400CC10422D7}"/>
              </a:ext>
            </a:extLst>
          </p:cNvPr>
          <p:cNvPicPr>
            <a:picLocks noChangeAspect="1"/>
          </p:cNvPicPr>
          <p:nvPr/>
        </p:nvPicPr>
        <p:blipFill>
          <a:blip r:embed="rId3"/>
          <a:stretch>
            <a:fillRect/>
          </a:stretch>
        </p:blipFill>
        <p:spPr>
          <a:xfrm>
            <a:off x="7424296" y="4692315"/>
            <a:ext cx="1726522" cy="1006986"/>
          </a:xfrm>
          <a:prstGeom prst="rect">
            <a:avLst/>
          </a:prstGeom>
        </p:spPr>
      </p:pic>
      <p:pic>
        <p:nvPicPr>
          <p:cNvPr id="52" name="Picture 2">
            <a:extLst>
              <a:ext uri="{FF2B5EF4-FFF2-40B4-BE49-F238E27FC236}">
                <a16:creationId xmlns:a16="http://schemas.microsoft.com/office/drawing/2014/main" id="{F208AC07-CEE6-4A78-BB0F-BE221BF3AD22}"/>
              </a:ext>
            </a:extLst>
          </p:cNvPr>
          <p:cNvPicPr>
            <a:picLocks noChangeAspect="1" noChangeArrowheads="1"/>
          </p:cNvPicPr>
          <p:nvPr/>
        </p:nvPicPr>
        <p:blipFill>
          <a:blip r:embed="rId4"/>
          <a:stretch>
            <a:fillRect/>
          </a:stretch>
        </p:blipFill>
        <p:spPr bwMode="auto">
          <a:xfrm>
            <a:off x="9945886" y="3254546"/>
            <a:ext cx="2142495" cy="57633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95BF4B38-EB7D-449F-935A-85A647CCF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6470" y="4874104"/>
            <a:ext cx="2389800" cy="705867"/>
          </a:xfrm>
          <a:prstGeom prst="rect">
            <a:avLst/>
          </a:prstGeom>
        </p:spPr>
      </p:pic>
      <p:sp>
        <p:nvSpPr>
          <p:cNvPr id="17" name="Left Brace 16">
            <a:extLst>
              <a:ext uri="{FF2B5EF4-FFF2-40B4-BE49-F238E27FC236}">
                <a16:creationId xmlns:a16="http://schemas.microsoft.com/office/drawing/2014/main" id="{631EC8B2-B7AE-4235-BA2D-6E8313EA891E}"/>
              </a:ext>
            </a:extLst>
          </p:cNvPr>
          <p:cNvSpPr/>
          <p:nvPr/>
        </p:nvSpPr>
        <p:spPr>
          <a:xfrm rot="5400000">
            <a:off x="9504591" y="92371"/>
            <a:ext cx="503494" cy="4664085"/>
          </a:xfrm>
          <a:prstGeom prst="leftBrace">
            <a:avLst/>
          </a:prstGeom>
          <a:ln w="762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44917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451AF09-620F-6A46-B26C-FC7CF6B7F384}"/>
              </a:ext>
            </a:extLst>
          </p:cNvPr>
          <p:cNvGrpSpPr/>
          <p:nvPr/>
        </p:nvGrpSpPr>
        <p:grpSpPr>
          <a:xfrm>
            <a:off x="8162132" y="1914025"/>
            <a:ext cx="3383249" cy="3412445"/>
            <a:chOff x="8419098" y="2297411"/>
            <a:chExt cx="2482920" cy="2504347"/>
          </a:xfrm>
        </p:grpSpPr>
        <p:sp>
          <p:nvSpPr>
            <p:cNvPr id="27" name="Freeform 5">
              <a:extLst>
                <a:ext uri="{FF2B5EF4-FFF2-40B4-BE49-F238E27FC236}">
                  <a16:creationId xmlns:a16="http://schemas.microsoft.com/office/drawing/2014/main" id="{3B19FE4A-A619-4192-B101-8A9E36F73499}"/>
                </a:ext>
              </a:extLst>
            </p:cNvPr>
            <p:cNvSpPr>
              <a:spLocks noEditPoints="1"/>
            </p:cNvSpPr>
            <p:nvPr/>
          </p:nvSpPr>
          <p:spPr bwMode="auto">
            <a:xfrm>
              <a:off x="9950605" y="23343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28" name="Freeform 5">
              <a:extLst>
                <a:ext uri="{FF2B5EF4-FFF2-40B4-BE49-F238E27FC236}">
                  <a16:creationId xmlns:a16="http://schemas.microsoft.com/office/drawing/2014/main" id="{A4A3D1D7-3114-408F-9891-4A308C4D8950}"/>
                </a:ext>
              </a:extLst>
            </p:cNvPr>
            <p:cNvSpPr>
              <a:spLocks noEditPoints="1"/>
            </p:cNvSpPr>
            <p:nvPr/>
          </p:nvSpPr>
          <p:spPr bwMode="auto">
            <a:xfrm>
              <a:off x="8426605" y="29566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29" name="Freeform 5">
              <a:extLst>
                <a:ext uri="{FF2B5EF4-FFF2-40B4-BE49-F238E27FC236}">
                  <a16:creationId xmlns:a16="http://schemas.microsoft.com/office/drawing/2014/main" id="{A9D4FFB5-8998-47FD-AAA5-0014FC1BCB25}"/>
                </a:ext>
              </a:extLst>
            </p:cNvPr>
            <p:cNvSpPr>
              <a:spLocks noEditPoints="1"/>
            </p:cNvSpPr>
            <p:nvPr/>
          </p:nvSpPr>
          <p:spPr bwMode="auto">
            <a:xfrm>
              <a:off x="10687205" y="34265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nvGrpSpPr>
            <p:cNvPr id="30" name="Group 29">
              <a:extLst>
                <a:ext uri="{FF2B5EF4-FFF2-40B4-BE49-F238E27FC236}">
                  <a16:creationId xmlns:a16="http://schemas.microsoft.com/office/drawing/2014/main" id="{CE1314BC-89B6-403D-BF9E-5A71CEF891A7}"/>
                </a:ext>
              </a:extLst>
            </p:cNvPr>
            <p:cNvGrpSpPr/>
            <p:nvPr/>
          </p:nvGrpSpPr>
          <p:grpSpPr>
            <a:xfrm>
              <a:off x="8419098" y="2388752"/>
              <a:ext cx="2413000" cy="2413006"/>
              <a:chOff x="587828" y="3719272"/>
              <a:chExt cx="1442357" cy="1442360"/>
            </a:xfrm>
          </p:grpSpPr>
          <p:sp>
            <p:nvSpPr>
              <p:cNvPr id="31" name="Oval 30">
                <a:extLst>
                  <a:ext uri="{FF2B5EF4-FFF2-40B4-BE49-F238E27FC236}">
                    <a16:creationId xmlns:a16="http://schemas.microsoft.com/office/drawing/2014/main" id="{003A7CBE-9E98-4C18-A7A2-2B02E7A51EF8}"/>
                  </a:ext>
                </a:extLst>
              </p:cNvPr>
              <p:cNvSpPr/>
              <p:nvPr/>
            </p:nvSpPr>
            <p:spPr bwMode="auto">
              <a:xfrm>
                <a:off x="587828" y="3719275"/>
                <a:ext cx="1442357" cy="1442357"/>
              </a:xfrm>
              <a:prstGeom prst="ellipse">
                <a:avLst/>
              </a:prstGeom>
              <a:solidFill>
                <a:srgbClr val="0078D4"/>
              </a:solidFill>
              <a:ln w="12700" cap="rnd">
                <a:noFill/>
                <a:miter lim="800000"/>
                <a:headEnd/>
                <a:tailEnd/>
              </a:ln>
              <a:effec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sp>
            <p:nvSpPr>
              <p:cNvPr id="32" name="Freeform: Shape 557">
                <a:extLst>
                  <a:ext uri="{FF2B5EF4-FFF2-40B4-BE49-F238E27FC236}">
                    <a16:creationId xmlns:a16="http://schemas.microsoft.com/office/drawing/2014/main" id="{4887CA63-5BD2-443B-95E4-AA676F3A2F5F}"/>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rgbClr val="50E6FF"/>
              </a:solidFill>
              <a:ln w="9525" cap="flat">
                <a:noFill/>
                <a:prstDash val="solid"/>
                <a:miter/>
              </a:ln>
            </p:spPr>
            <p:txBody>
              <a:bodyPr rtlCol="0" anchor="ctr"/>
              <a:lstStyle/>
              <a:p>
                <a:pPr defTabSz="932597">
                  <a:defRPr/>
                </a:pPr>
                <a:endParaRPr lang="en-US" sz="1836" kern="0">
                  <a:solidFill>
                    <a:prstClr val="black"/>
                  </a:solidFill>
                  <a:latin typeface="Segoe UI"/>
                </a:endParaRPr>
              </a:p>
            </p:txBody>
          </p:sp>
          <p:sp>
            <p:nvSpPr>
              <p:cNvPr id="33" name="Freeform: Shape 558">
                <a:extLst>
                  <a:ext uri="{FF2B5EF4-FFF2-40B4-BE49-F238E27FC236}">
                    <a16:creationId xmlns:a16="http://schemas.microsoft.com/office/drawing/2014/main" id="{1F6C71A5-6B16-4871-86C7-62CE63FE1AEB}"/>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rgbClr val="50E6FF"/>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kern="0">
                  <a:solidFill>
                    <a:prstClr val="black"/>
                  </a:solidFill>
                  <a:latin typeface="Arial" charset="0"/>
                  <a:ea typeface="Arial" charset="0"/>
                  <a:cs typeface="Arial" charset="0"/>
                </a:endParaRPr>
              </a:p>
            </p:txBody>
          </p:sp>
        </p:grpSp>
        <p:sp>
          <p:nvSpPr>
            <p:cNvPr id="34" name="Freeform 5">
              <a:extLst>
                <a:ext uri="{FF2B5EF4-FFF2-40B4-BE49-F238E27FC236}">
                  <a16:creationId xmlns:a16="http://schemas.microsoft.com/office/drawing/2014/main" id="{2D2FDB30-DACF-4296-8B48-6DDCF2B3EA5B}"/>
                </a:ext>
              </a:extLst>
            </p:cNvPr>
            <p:cNvSpPr>
              <a:spLocks noEditPoints="1"/>
            </p:cNvSpPr>
            <p:nvPr/>
          </p:nvSpPr>
          <p:spPr bwMode="auto">
            <a:xfrm>
              <a:off x="10369705" y="25121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5" name="Freeform 5">
              <a:extLst>
                <a:ext uri="{FF2B5EF4-FFF2-40B4-BE49-F238E27FC236}">
                  <a16:creationId xmlns:a16="http://schemas.microsoft.com/office/drawing/2014/main" id="{B9F4B8CE-219C-424B-BFDA-0E8AA5777289}"/>
                </a:ext>
              </a:extLst>
            </p:cNvPr>
            <p:cNvSpPr>
              <a:spLocks noEditPoints="1"/>
            </p:cNvSpPr>
            <p:nvPr/>
          </p:nvSpPr>
          <p:spPr bwMode="auto">
            <a:xfrm>
              <a:off x="8741977" y="26892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6" name="Freeform 5">
              <a:extLst>
                <a:ext uri="{FF2B5EF4-FFF2-40B4-BE49-F238E27FC236}">
                  <a16:creationId xmlns:a16="http://schemas.microsoft.com/office/drawing/2014/main" id="{A0DB6AA3-8B08-4CBB-AD79-655F37588C2E}"/>
                </a:ext>
              </a:extLst>
            </p:cNvPr>
            <p:cNvSpPr>
              <a:spLocks noEditPoints="1"/>
            </p:cNvSpPr>
            <p:nvPr/>
          </p:nvSpPr>
          <p:spPr bwMode="auto">
            <a:xfrm>
              <a:off x="9927128" y="3167213"/>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7" name="Freeform 5">
              <a:extLst>
                <a:ext uri="{FF2B5EF4-FFF2-40B4-BE49-F238E27FC236}">
                  <a16:creationId xmlns:a16="http://schemas.microsoft.com/office/drawing/2014/main" id="{9B9904B3-C60A-4E18-94C6-DB477BDE58D7}"/>
                </a:ext>
              </a:extLst>
            </p:cNvPr>
            <p:cNvSpPr>
              <a:spLocks noEditPoints="1"/>
            </p:cNvSpPr>
            <p:nvPr/>
          </p:nvSpPr>
          <p:spPr bwMode="auto">
            <a:xfrm>
              <a:off x="9953722" y="3908990"/>
              <a:ext cx="161627" cy="2585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8" name="Freeform 5">
              <a:extLst>
                <a:ext uri="{FF2B5EF4-FFF2-40B4-BE49-F238E27FC236}">
                  <a16:creationId xmlns:a16="http://schemas.microsoft.com/office/drawing/2014/main" id="{B40E86B1-7E01-4023-9822-312FDC56619B}"/>
                </a:ext>
              </a:extLst>
            </p:cNvPr>
            <p:cNvSpPr>
              <a:spLocks noEditPoints="1"/>
            </p:cNvSpPr>
            <p:nvPr/>
          </p:nvSpPr>
          <p:spPr bwMode="auto">
            <a:xfrm>
              <a:off x="8550479" y="35653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9" name="Freeform 5">
              <a:extLst>
                <a:ext uri="{FF2B5EF4-FFF2-40B4-BE49-F238E27FC236}">
                  <a16:creationId xmlns:a16="http://schemas.microsoft.com/office/drawing/2014/main" id="{28610950-65AC-425A-B88A-CAC984447B2B}"/>
                </a:ext>
              </a:extLst>
            </p:cNvPr>
            <p:cNvSpPr>
              <a:spLocks noEditPoints="1"/>
            </p:cNvSpPr>
            <p:nvPr/>
          </p:nvSpPr>
          <p:spPr bwMode="auto">
            <a:xfrm>
              <a:off x="9145464" y="3339010"/>
              <a:ext cx="160203" cy="25624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0" name="Freeform 5">
              <a:extLst>
                <a:ext uri="{FF2B5EF4-FFF2-40B4-BE49-F238E27FC236}">
                  <a16:creationId xmlns:a16="http://schemas.microsoft.com/office/drawing/2014/main" id="{A10DB75C-50D5-4B05-8A43-4DA157C802A6}"/>
                </a:ext>
              </a:extLst>
            </p:cNvPr>
            <p:cNvSpPr>
              <a:spLocks noEditPoints="1"/>
            </p:cNvSpPr>
            <p:nvPr/>
          </p:nvSpPr>
          <p:spPr bwMode="auto">
            <a:xfrm>
              <a:off x="8990831" y="44126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1" name="Freeform 5">
              <a:extLst>
                <a:ext uri="{FF2B5EF4-FFF2-40B4-BE49-F238E27FC236}">
                  <a16:creationId xmlns:a16="http://schemas.microsoft.com/office/drawing/2014/main" id="{70468DB1-D89D-464E-80A2-7C8F3B210E4B}"/>
                </a:ext>
              </a:extLst>
            </p:cNvPr>
            <p:cNvSpPr>
              <a:spLocks noEditPoints="1"/>
            </p:cNvSpPr>
            <p:nvPr/>
          </p:nvSpPr>
          <p:spPr bwMode="auto">
            <a:xfrm>
              <a:off x="10470867" y="3908990"/>
              <a:ext cx="134744" cy="2155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2" name="Freeform 5">
              <a:extLst>
                <a:ext uri="{FF2B5EF4-FFF2-40B4-BE49-F238E27FC236}">
                  <a16:creationId xmlns:a16="http://schemas.microsoft.com/office/drawing/2014/main" id="{766CC729-5672-4B35-AD6C-8CD05CA87943}"/>
                </a:ext>
              </a:extLst>
            </p:cNvPr>
            <p:cNvSpPr>
              <a:spLocks noEditPoints="1"/>
            </p:cNvSpPr>
            <p:nvPr/>
          </p:nvSpPr>
          <p:spPr bwMode="auto">
            <a:xfrm>
              <a:off x="9781877" y="2700631"/>
              <a:ext cx="171846" cy="27486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3" name="Freeform 5">
              <a:extLst>
                <a:ext uri="{FF2B5EF4-FFF2-40B4-BE49-F238E27FC236}">
                  <a16:creationId xmlns:a16="http://schemas.microsoft.com/office/drawing/2014/main" id="{94AA7244-A049-4AAE-A3DA-8854D7194F19}"/>
                </a:ext>
              </a:extLst>
            </p:cNvPr>
            <p:cNvSpPr>
              <a:spLocks noEditPoints="1"/>
            </p:cNvSpPr>
            <p:nvPr/>
          </p:nvSpPr>
          <p:spPr bwMode="auto">
            <a:xfrm>
              <a:off x="8987219" y="3865404"/>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4" name="Freeform 5">
              <a:extLst>
                <a:ext uri="{FF2B5EF4-FFF2-40B4-BE49-F238E27FC236}">
                  <a16:creationId xmlns:a16="http://schemas.microsoft.com/office/drawing/2014/main" id="{90AD083E-65A3-4596-BCFB-F5F715FA3F71}"/>
                </a:ext>
              </a:extLst>
            </p:cNvPr>
            <p:cNvSpPr>
              <a:spLocks noEditPoints="1"/>
            </p:cNvSpPr>
            <p:nvPr/>
          </p:nvSpPr>
          <p:spPr bwMode="auto">
            <a:xfrm>
              <a:off x="10282619" y="4355261"/>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5" name="Freeform 5">
              <a:extLst>
                <a:ext uri="{FF2B5EF4-FFF2-40B4-BE49-F238E27FC236}">
                  <a16:creationId xmlns:a16="http://schemas.microsoft.com/office/drawing/2014/main" id="{DE95CE94-0CB1-4F69-8827-CE09B0D7B06A}"/>
                </a:ext>
              </a:extLst>
            </p:cNvPr>
            <p:cNvSpPr>
              <a:spLocks noEditPoints="1"/>
            </p:cNvSpPr>
            <p:nvPr/>
          </p:nvSpPr>
          <p:spPr bwMode="auto">
            <a:xfrm>
              <a:off x="9220948" y="2297411"/>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6" name="Freeform 5">
              <a:extLst>
                <a:ext uri="{FF2B5EF4-FFF2-40B4-BE49-F238E27FC236}">
                  <a16:creationId xmlns:a16="http://schemas.microsoft.com/office/drawing/2014/main" id="{7E0F3814-58CD-4FE2-A2D4-93EE77A5BB5A}"/>
                </a:ext>
              </a:extLst>
            </p:cNvPr>
            <p:cNvSpPr>
              <a:spLocks noEditPoints="1"/>
            </p:cNvSpPr>
            <p:nvPr/>
          </p:nvSpPr>
          <p:spPr bwMode="auto">
            <a:xfrm>
              <a:off x="9346431" y="29902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7" name="Freeform 5">
              <a:extLst>
                <a:ext uri="{FF2B5EF4-FFF2-40B4-BE49-F238E27FC236}">
                  <a16:creationId xmlns:a16="http://schemas.microsoft.com/office/drawing/2014/main" id="{2F2EAECF-AA83-4775-80C4-58752D56D62A}"/>
                </a:ext>
              </a:extLst>
            </p:cNvPr>
            <p:cNvSpPr>
              <a:spLocks noEditPoints="1"/>
            </p:cNvSpPr>
            <p:nvPr/>
          </p:nvSpPr>
          <p:spPr bwMode="auto">
            <a:xfrm>
              <a:off x="9994131" y="44888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sp>
        <p:nvSpPr>
          <p:cNvPr id="25" name="Rectangle 24">
            <a:extLst>
              <a:ext uri="{FF2B5EF4-FFF2-40B4-BE49-F238E27FC236}">
                <a16:creationId xmlns:a16="http://schemas.microsoft.com/office/drawing/2014/main" id="{BDD3C919-441F-F14F-85EE-35283941D980}"/>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 Placeholder 2">
            <a:extLst>
              <a:ext uri="{FF2B5EF4-FFF2-40B4-BE49-F238E27FC236}">
                <a16:creationId xmlns:a16="http://schemas.microsoft.com/office/drawing/2014/main" id="{A2755DD5-07D7-CD4E-B1A3-3325FC2E7D3A}"/>
              </a:ext>
            </a:extLst>
          </p:cNvPr>
          <p:cNvSpPr txBox="1">
            <a:spLocks/>
          </p:cNvSpPr>
          <p:nvPr/>
        </p:nvSpPr>
        <p:spPr>
          <a:xfrm>
            <a:off x="594588" y="1775300"/>
            <a:ext cx="5471021" cy="49668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Comprehensive suite of SLAs</a:t>
            </a:r>
          </a:p>
          <a:p>
            <a:pPr marL="294675" indent="-294675" defTabSz="951304">
              <a:spcAft>
                <a:spcPts val="612"/>
              </a:spcAft>
              <a:buFont typeface="Arial" panose="020B0604020202020204" pitchFamily="34" charset="0"/>
              <a:buChar char="•"/>
            </a:pPr>
            <a:r>
              <a:rPr lang="en-US" sz="2244" dirty="0">
                <a:solidFill>
                  <a:prstClr val="white"/>
                </a:solidFill>
              </a:rPr>
              <a:t>Industry-leading 99.999% availability worldwide</a:t>
            </a:r>
          </a:p>
          <a:p>
            <a:pPr marL="294675" indent="-294675" defTabSz="951304">
              <a:spcAft>
                <a:spcPts val="612"/>
              </a:spcAft>
              <a:buFont typeface="Arial" panose="020B0604020202020204" pitchFamily="34" charset="0"/>
              <a:buChar char="•"/>
            </a:pPr>
            <a:r>
              <a:rPr lang="en-US" sz="2244" dirty="0">
                <a:solidFill>
                  <a:prstClr val="white"/>
                </a:solidFill>
              </a:rPr>
              <a:t>Strong consistency for RPO = 0</a:t>
            </a:r>
          </a:p>
          <a:p>
            <a:pPr marL="294675" indent="-294675">
              <a:spcAft>
                <a:spcPts val="612"/>
              </a:spcAft>
              <a:buFont typeface="Arial" panose="020B0604020202020204" pitchFamily="34" charset="0"/>
              <a:buChar char="•"/>
            </a:pPr>
            <a:r>
              <a:rPr lang="en-US" sz="2244" dirty="0">
                <a:solidFill>
                  <a:schemeClr val="bg1"/>
                </a:solidFill>
              </a:rPr>
              <a:t>Turnkey data distribution to any Azure region</a:t>
            </a:r>
          </a:p>
          <a:p>
            <a:pPr marL="294675" indent="-294675" defTabSz="951304">
              <a:spcAft>
                <a:spcPts val="612"/>
              </a:spcAft>
              <a:buFont typeface="Arial" panose="020B0604020202020204" pitchFamily="34" charset="0"/>
              <a:buChar char="•"/>
            </a:pPr>
            <a:r>
              <a:rPr lang="en-US" sz="2244" dirty="0">
                <a:solidFill>
                  <a:prstClr val="white"/>
                </a:solidFill>
              </a:rPr>
              <a:t>Multi-region writes for RTO = 0</a:t>
            </a:r>
          </a:p>
          <a:p>
            <a:pPr marL="294675" indent="-294675" defTabSz="951304">
              <a:spcAft>
                <a:spcPts val="612"/>
              </a:spcAft>
              <a:buFont typeface="Arial" panose="020B0604020202020204" pitchFamily="34" charset="0"/>
              <a:buChar char="•"/>
            </a:pPr>
            <a:r>
              <a:rPr lang="en-US" sz="2244" dirty="0">
                <a:solidFill>
                  <a:prstClr val="white"/>
                </a:solidFill>
              </a:rPr>
              <a:t>Enterprise-grade end-to-end encryption </a:t>
            </a:r>
          </a:p>
          <a:p>
            <a:pPr marL="294675" indent="-294675" defTabSz="951304">
              <a:spcAft>
                <a:spcPts val="612"/>
              </a:spcAft>
              <a:buFont typeface="Arial" panose="020B0604020202020204" pitchFamily="34" charset="0"/>
              <a:buChar char="•"/>
            </a:pPr>
            <a:r>
              <a:rPr lang="en-US" sz="2244" dirty="0">
                <a:solidFill>
                  <a:prstClr val="white"/>
                </a:solidFill>
              </a:rPr>
              <a:t>Enterprise-grade self-managed keys</a:t>
            </a:r>
          </a:p>
          <a:p>
            <a:pPr marL="294675" indent="-294675" defTabSz="951304">
              <a:spcAft>
                <a:spcPts val="612"/>
              </a:spcAft>
              <a:buFont typeface="Arial" panose="020B0604020202020204" pitchFamily="34" charset="0"/>
              <a:buChar char="•"/>
            </a:pPr>
            <a:r>
              <a:rPr lang="en-US" sz="2244" dirty="0">
                <a:solidFill>
                  <a:prstClr val="white"/>
                </a:solidFill>
              </a:rPr>
              <a:t>Client-side encryption</a:t>
            </a:r>
          </a:p>
          <a:p>
            <a:pPr marL="294675" indent="-294675" defTabSz="951304">
              <a:spcAft>
                <a:spcPts val="612"/>
              </a:spcAft>
              <a:buFont typeface="Arial" panose="020B0604020202020204" pitchFamily="34" charset="0"/>
              <a:buChar char="•"/>
            </a:pPr>
            <a:r>
              <a:rPr lang="en-US" sz="2244" dirty="0">
                <a:solidFill>
                  <a:prstClr val="white"/>
                </a:solidFill>
              </a:rPr>
              <a:t>Azure AD integration and RBAC</a:t>
            </a:r>
          </a:p>
        </p:txBody>
      </p:sp>
      <p:sp>
        <p:nvSpPr>
          <p:cNvPr id="53" name="Title 1">
            <a:extLst>
              <a:ext uri="{FF2B5EF4-FFF2-40B4-BE49-F238E27FC236}">
                <a16:creationId xmlns:a16="http://schemas.microsoft.com/office/drawing/2014/main" id="{14D088B4-B0F7-2E4B-B558-8404B4B00AD5}"/>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Mission-critical ready </a:t>
            </a:r>
          </a:p>
        </p:txBody>
      </p:sp>
      <p:grpSp>
        <p:nvGrpSpPr>
          <p:cNvPr id="54" name="Group 163">
            <a:extLst>
              <a:ext uri="{FF2B5EF4-FFF2-40B4-BE49-F238E27FC236}">
                <a16:creationId xmlns:a16="http://schemas.microsoft.com/office/drawing/2014/main" id="{62352C71-5162-9A45-AF03-FC08251D910B}"/>
              </a:ext>
            </a:extLst>
          </p:cNvPr>
          <p:cNvGrpSpPr>
            <a:grpSpLocks noChangeAspect="1"/>
          </p:cNvGrpSpPr>
          <p:nvPr/>
        </p:nvGrpSpPr>
        <p:grpSpPr bwMode="auto">
          <a:xfrm>
            <a:off x="681656" y="224287"/>
            <a:ext cx="364298" cy="505160"/>
            <a:chOff x="1057" y="2781"/>
            <a:chExt cx="225" cy="312"/>
          </a:xfrm>
        </p:grpSpPr>
        <p:sp>
          <p:nvSpPr>
            <p:cNvPr id="55" name="AutoShape 162">
              <a:extLst>
                <a:ext uri="{FF2B5EF4-FFF2-40B4-BE49-F238E27FC236}">
                  <a16:creationId xmlns:a16="http://schemas.microsoft.com/office/drawing/2014/main" id="{43A02169-EAF4-084B-A705-0A207B14D32A}"/>
                </a:ext>
              </a:extLst>
            </p:cNvPr>
            <p:cNvSpPr>
              <a:spLocks noChangeAspect="1" noChangeArrowheads="1" noTextEdit="1"/>
            </p:cNvSpPr>
            <p:nvPr/>
          </p:nvSpPr>
          <p:spPr bwMode="auto">
            <a:xfrm>
              <a:off x="1057" y="2781"/>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6" name="Oval 164">
              <a:extLst>
                <a:ext uri="{FF2B5EF4-FFF2-40B4-BE49-F238E27FC236}">
                  <a16:creationId xmlns:a16="http://schemas.microsoft.com/office/drawing/2014/main" id="{6E9B1939-17B8-9049-BD2D-F146902CB1F3}"/>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65">
              <a:extLst>
                <a:ext uri="{FF2B5EF4-FFF2-40B4-BE49-F238E27FC236}">
                  <a16:creationId xmlns:a16="http://schemas.microsoft.com/office/drawing/2014/main" id="{7A2DBF1E-E375-6D42-AC3E-6880846CA5E1}"/>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66">
              <a:extLst>
                <a:ext uri="{FF2B5EF4-FFF2-40B4-BE49-F238E27FC236}">
                  <a16:creationId xmlns:a16="http://schemas.microsoft.com/office/drawing/2014/main" id="{19CEB441-4210-0247-8E37-4D3AE32E13C5}"/>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9" name="Freeform 167">
              <a:extLst>
                <a:ext uri="{FF2B5EF4-FFF2-40B4-BE49-F238E27FC236}">
                  <a16:creationId xmlns:a16="http://schemas.microsoft.com/office/drawing/2014/main" id="{80D5B54D-A24F-2F45-B335-DD1F9FD37852}"/>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527494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83">
            <a:extLst>
              <a:ext uri="{FF2B5EF4-FFF2-40B4-BE49-F238E27FC236}">
                <a16:creationId xmlns:a16="http://schemas.microsoft.com/office/drawing/2014/main" id="{333458E4-6441-49FB-9449-D314C115151C}"/>
              </a:ext>
            </a:extLst>
          </p:cNvPr>
          <p:cNvSpPr/>
          <p:nvPr/>
        </p:nvSpPr>
        <p:spPr>
          <a:xfrm>
            <a:off x="7578834" y="1961897"/>
            <a:ext cx="2321187" cy="2433655"/>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0" name="Freeform: Shape 83">
            <a:extLst>
              <a:ext uri="{FF2B5EF4-FFF2-40B4-BE49-F238E27FC236}">
                <a16:creationId xmlns:a16="http://schemas.microsoft.com/office/drawing/2014/main" id="{502666BA-7C0B-4E9F-8569-34B9CC124FD4}"/>
              </a:ext>
            </a:extLst>
          </p:cNvPr>
          <p:cNvSpPr/>
          <p:nvPr/>
        </p:nvSpPr>
        <p:spPr>
          <a:xfrm>
            <a:off x="7579303" y="3271589"/>
            <a:ext cx="4135185" cy="15434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4" name="Freeform: Shape 13">
            <a:extLst>
              <a:ext uri="{FF2B5EF4-FFF2-40B4-BE49-F238E27FC236}">
                <a16:creationId xmlns:a16="http://schemas.microsoft.com/office/drawing/2014/main" id="{D2AC1B99-69FC-4522-ADF9-32FC3AA590E8}"/>
              </a:ext>
            </a:extLst>
          </p:cNvPr>
          <p:cNvSpPr/>
          <p:nvPr/>
        </p:nvSpPr>
        <p:spPr bwMode="auto">
          <a:xfrm>
            <a:off x="9666034" y="1603800"/>
            <a:ext cx="487130" cy="246341"/>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361FBBA4-17FF-4829-B7DF-10E6C7958652}"/>
              </a:ext>
            </a:extLst>
          </p:cNvPr>
          <p:cNvSpPr/>
          <p:nvPr/>
        </p:nvSpPr>
        <p:spPr bwMode="auto">
          <a:xfrm>
            <a:off x="11562598" y="2961525"/>
            <a:ext cx="487130" cy="246341"/>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2163719"/>
            <a:ext cx="6030615" cy="44607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Fully managed database service </a:t>
            </a:r>
          </a:p>
          <a:p>
            <a:pPr marL="294675" indent="-294675" defTabSz="951304">
              <a:spcAft>
                <a:spcPts val="612"/>
              </a:spcAft>
              <a:buFont typeface="Arial" panose="020B0604020202020204" pitchFamily="34" charset="0"/>
              <a:buChar char="•"/>
            </a:pPr>
            <a:r>
              <a:rPr lang="en-US" sz="2244" dirty="0">
                <a:solidFill>
                  <a:prstClr val="white"/>
                </a:solidFill>
              </a:rPr>
              <a:t>Automatically handles maintenance/updates </a:t>
            </a:r>
          </a:p>
          <a:p>
            <a:pPr marL="294675" indent="-294675" defTabSz="951304">
              <a:spcAft>
                <a:spcPts val="612"/>
              </a:spcAft>
              <a:buFont typeface="Arial" panose="020B0604020202020204" pitchFamily="34" charset="0"/>
              <a:buChar char="•"/>
            </a:pPr>
            <a:r>
              <a:rPr lang="en-US" sz="2244" dirty="0">
                <a:solidFill>
                  <a:prstClr val="white"/>
                </a:solidFill>
              </a:rPr>
              <a:t>Cost-effective serverless database operations model </a:t>
            </a:r>
          </a:p>
          <a:p>
            <a:pPr marL="523275" lvl="1" indent="-294675" defTabSz="951304">
              <a:spcAft>
                <a:spcPts val="612"/>
              </a:spcAft>
              <a:buFont typeface="Arial" panose="020B0604020202020204" pitchFamily="34" charset="0"/>
              <a:buChar char="•"/>
            </a:pPr>
            <a:r>
              <a:rPr lang="en-US" sz="1900" dirty="0">
                <a:solidFill>
                  <a:prstClr val="white"/>
                </a:solidFill>
              </a:rPr>
              <a:t>Responds to app patterns </a:t>
            </a:r>
          </a:p>
          <a:p>
            <a:pPr marL="523275" lvl="1" indent="-294675" defTabSz="951304">
              <a:spcAft>
                <a:spcPts val="612"/>
              </a:spcAft>
              <a:buFont typeface="Arial" panose="020B0604020202020204" pitchFamily="34" charset="0"/>
              <a:buChar char="•"/>
            </a:pPr>
            <a:r>
              <a:rPr lang="en-US" sz="1900" dirty="0">
                <a:solidFill>
                  <a:prstClr val="white"/>
                </a:solidFill>
              </a:rPr>
              <a:t>Suited for small, spiky workloads with moderate performance requirements</a:t>
            </a:r>
          </a:p>
          <a:p>
            <a:pPr marL="294675" indent="-294675" defTabSz="951304">
              <a:spcAft>
                <a:spcPts val="612"/>
              </a:spcAft>
              <a:buFont typeface="Arial" panose="020B0604020202020204" pitchFamily="34" charset="0"/>
              <a:buChar char="•"/>
            </a:pPr>
            <a:r>
              <a:rPr lang="en-US" sz="2244" dirty="0" err="1">
                <a:solidFill>
                  <a:prstClr val="white"/>
                </a:solidFill>
              </a:rPr>
              <a:t>Autoscale</a:t>
            </a:r>
            <a:r>
              <a:rPr lang="en-US" sz="2244" dirty="0">
                <a:solidFill>
                  <a:prstClr val="white"/>
                </a:solidFill>
              </a:rPr>
              <a:t> provisioned throughput </a:t>
            </a:r>
          </a:p>
          <a:p>
            <a:pPr marL="523275" lvl="1" indent="-294675" defTabSz="951304">
              <a:spcAft>
                <a:spcPts val="612"/>
              </a:spcAft>
              <a:buFont typeface="Arial" panose="020B0604020202020204" pitchFamily="34" charset="0"/>
              <a:buChar char="•"/>
            </a:pPr>
            <a:r>
              <a:rPr lang="en-US" sz="1900" dirty="0">
                <a:solidFill>
                  <a:prstClr val="white"/>
                </a:solidFill>
              </a:rPr>
              <a:t>High-performance guarantees for critical workloads</a:t>
            </a:r>
          </a:p>
          <a:p>
            <a:pPr marL="523275" lvl="1" indent="-294675" defTabSz="951304">
              <a:spcAft>
                <a:spcPts val="612"/>
              </a:spcAft>
              <a:buFont typeface="Arial" panose="020B0604020202020204" pitchFamily="34" charset="0"/>
              <a:buChar char="•"/>
            </a:pPr>
            <a:r>
              <a:rPr lang="en-US" sz="1900" dirty="0">
                <a:solidFill>
                  <a:prstClr val="white"/>
                </a:solidFill>
              </a:rPr>
              <a:t>Eliminates the need for direct throughput management</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Fully managed service </a:t>
            </a:r>
          </a:p>
        </p:txBody>
      </p:sp>
      <p:grpSp>
        <p:nvGrpSpPr>
          <p:cNvPr id="64" name="Group 235">
            <a:extLst>
              <a:ext uri="{FF2B5EF4-FFF2-40B4-BE49-F238E27FC236}">
                <a16:creationId xmlns:a16="http://schemas.microsoft.com/office/drawing/2014/main" id="{DA34744D-EF3B-E642-BD7F-3EA783678835}"/>
              </a:ext>
            </a:extLst>
          </p:cNvPr>
          <p:cNvGrpSpPr>
            <a:grpSpLocks noChangeAspect="1"/>
          </p:cNvGrpSpPr>
          <p:nvPr/>
        </p:nvGrpSpPr>
        <p:grpSpPr bwMode="auto">
          <a:xfrm>
            <a:off x="634700" y="224286"/>
            <a:ext cx="458207" cy="505160"/>
            <a:chOff x="5822" y="2781"/>
            <a:chExt cx="283" cy="312"/>
          </a:xfrm>
        </p:grpSpPr>
        <p:sp>
          <p:nvSpPr>
            <p:cNvPr id="65" name="AutoShape 234">
              <a:extLst>
                <a:ext uri="{FF2B5EF4-FFF2-40B4-BE49-F238E27FC236}">
                  <a16:creationId xmlns:a16="http://schemas.microsoft.com/office/drawing/2014/main" id="{D93902F1-B366-0F43-BA89-102F2BC7243C}"/>
                </a:ext>
              </a:extLst>
            </p:cNvPr>
            <p:cNvSpPr>
              <a:spLocks noChangeAspect="1" noChangeArrowheads="1" noTextEdit="1"/>
            </p:cNvSpPr>
            <p:nvPr/>
          </p:nvSpPr>
          <p:spPr bwMode="auto">
            <a:xfrm>
              <a:off x="5822" y="2781"/>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Rectangle 236">
              <a:extLst>
                <a:ext uri="{FF2B5EF4-FFF2-40B4-BE49-F238E27FC236}">
                  <a16:creationId xmlns:a16="http://schemas.microsoft.com/office/drawing/2014/main" id="{0F940115-0945-CB41-A41A-98DD4B809A0C}"/>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Rectangle 237">
              <a:extLst>
                <a:ext uri="{FF2B5EF4-FFF2-40B4-BE49-F238E27FC236}">
                  <a16:creationId xmlns:a16="http://schemas.microsoft.com/office/drawing/2014/main" id="{2F1E6417-73B2-1246-A373-BC02D70E00A5}"/>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Rectangle 238">
              <a:extLst>
                <a:ext uri="{FF2B5EF4-FFF2-40B4-BE49-F238E27FC236}">
                  <a16:creationId xmlns:a16="http://schemas.microsoft.com/office/drawing/2014/main" id="{B9886B37-E91A-9446-835A-93D92C5D6025}"/>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Oval 239">
              <a:extLst>
                <a:ext uri="{FF2B5EF4-FFF2-40B4-BE49-F238E27FC236}">
                  <a16:creationId xmlns:a16="http://schemas.microsoft.com/office/drawing/2014/main" id="{52DE2BE3-2118-0641-A277-C0CB29E5AA18}"/>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Oval 240">
              <a:extLst>
                <a:ext uri="{FF2B5EF4-FFF2-40B4-BE49-F238E27FC236}">
                  <a16:creationId xmlns:a16="http://schemas.microsoft.com/office/drawing/2014/main" id="{A30A7462-05FB-FD4D-B7A2-0C3F510E47AA}"/>
                </a:ext>
              </a:extLst>
            </p:cNvPr>
            <p:cNvSpPr>
              <a:spLocks noChangeArrowheads="1"/>
            </p:cNvSpPr>
            <p:nvPr/>
          </p:nvSpPr>
          <p:spPr bwMode="auto">
            <a:xfrm>
              <a:off x="5934" y="2979"/>
              <a:ext cx="59" cy="59"/>
            </a:xfrm>
            <a:prstGeom prst="ellipse">
              <a:avLst/>
            </a:pr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Oval 241">
              <a:extLst>
                <a:ext uri="{FF2B5EF4-FFF2-40B4-BE49-F238E27FC236}">
                  <a16:creationId xmlns:a16="http://schemas.microsoft.com/office/drawing/2014/main" id="{D1B0377B-B5D3-8F44-97EA-99A829C06C30}"/>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73" name="Group 72">
            <a:extLst>
              <a:ext uri="{FF2B5EF4-FFF2-40B4-BE49-F238E27FC236}">
                <a16:creationId xmlns:a16="http://schemas.microsoft.com/office/drawing/2014/main" id="{4FA98AF3-3540-824C-BEA3-B7C62B0BD7CD}"/>
              </a:ext>
            </a:extLst>
          </p:cNvPr>
          <p:cNvGrpSpPr/>
          <p:nvPr/>
        </p:nvGrpSpPr>
        <p:grpSpPr>
          <a:xfrm>
            <a:off x="9081751" y="4278471"/>
            <a:ext cx="580127" cy="454874"/>
            <a:chOff x="9206058" y="5213486"/>
            <a:chExt cx="568804" cy="445995"/>
          </a:xfrm>
        </p:grpSpPr>
        <p:sp>
          <p:nvSpPr>
            <p:cNvPr id="72" name="Freeform 5">
              <a:extLst>
                <a:ext uri="{FF2B5EF4-FFF2-40B4-BE49-F238E27FC236}">
                  <a16:creationId xmlns:a16="http://schemas.microsoft.com/office/drawing/2014/main" id="{71003320-AB94-124F-A716-8E294FA625AC}"/>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29" name="Group 28">
              <a:extLst>
                <a:ext uri="{FF2B5EF4-FFF2-40B4-BE49-F238E27FC236}">
                  <a16:creationId xmlns:a16="http://schemas.microsoft.com/office/drawing/2014/main" id="{BCB58C8F-614D-461D-AD39-64E29B2C1FB6}"/>
                </a:ext>
              </a:extLst>
            </p:cNvPr>
            <p:cNvGrpSpPr/>
            <p:nvPr/>
          </p:nvGrpSpPr>
          <p:grpSpPr>
            <a:xfrm rot="5400000">
              <a:off x="9376265" y="5257690"/>
              <a:ext cx="219148" cy="274777"/>
              <a:chOff x="13906501" y="3886200"/>
              <a:chExt cx="619125" cy="776287"/>
            </a:xfrm>
          </p:grpSpPr>
          <p:sp>
            <p:nvSpPr>
              <p:cNvPr id="30" name="Freeform 17">
                <a:extLst>
                  <a:ext uri="{FF2B5EF4-FFF2-40B4-BE49-F238E27FC236}">
                    <a16:creationId xmlns:a16="http://schemas.microsoft.com/office/drawing/2014/main" id="{EE41B100-CE85-4C93-8EEE-F4E01C385E8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1" name="Freeform 18">
                <a:extLst>
                  <a:ext uri="{FF2B5EF4-FFF2-40B4-BE49-F238E27FC236}">
                    <a16:creationId xmlns:a16="http://schemas.microsoft.com/office/drawing/2014/main" id="{3CA8BA4D-B983-4059-B6E7-19BBF6650CA4}"/>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2" name="Line 19">
                <a:extLst>
                  <a:ext uri="{FF2B5EF4-FFF2-40B4-BE49-F238E27FC236}">
                    <a16:creationId xmlns:a16="http://schemas.microsoft.com/office/drawing/2014/main" id="{BCF2CCDA-E536-4457-8B36-05CC43E71623}"/>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3" name="Freeform 20">
                <a:extLst>
                  <a:ext uri="{FF2B5EF4-FFF2-40B4-BE49-F238E27FC236}">
                    <a16:creationId xmlns:a16="http://schemas.microsoft.com/office/drawing/2014/main" id="{4B958471-8183-43ED-9DC8-39098E367CA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4" name="Line 21">
                <a:extLst>
                  <a:ext uri="{FF2B5EF4-FFF2-40B4-BE49-F238E27FC236}">
                    <a16:creationId xmlns:a16="http://schemas.microsoft.com/office/drawing/2014/main" id="{80159F80-2EEE-4ACA-A51B-42308E6F3987}"/>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5" name="Freeform 22">
                <a:extLst>
                  <a:ext uri="{FF2B5EF4-FFF2-40B4-BE49-F238E27FC236}">
                    <a16:creationId xmlns:a16="http://schemas.microsoft.com/office/drawing/2014/main" id="{AFA2DBEB-AC44-4BE2-8639-1F5D9F32A8A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6" name="Line 23">
                <a:extLst>
                  <a:ext uri="{FF2B5EF4-FFF2-40B4-BE49-F238E27FC236}">
                    <a16:creationId xmlns:a16="http://schemas.microsoft.com/office/drawing/2014/main" id="{6DEB7996-5345-49A4-89F4-7F28188E9339}"/>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grpSp>
        <p:nvGrpSpPr>
          <p:cNvPr id="74" name="Group 73">
            <a:extLst>
              <a:ext uri="{FF2B5EF4-FFF2-40B4-BE49-F238E27FC236}">
                <a16:creationId xmlns:a16="http://schemas.microsoft.com/office/drawing/2014/main" id="{1A46C9DA-D06C-C94E-AED1-005D409216F6}"/>
              </a:ext>
            </a:extLst>
          </p:cNvPr>
          <p:cNvGrpSpPr/>
          <p:nvPr/>
        </p:nvGrpSpPr>
        <p:grpSpPr>
          <a:xfrm>
            <a:off x="7394522" y="4705617"/>
            <a:ext cx="436304" cy="342102"/>
            <a:chOff x="9206058" y="5213486"/>
            <a:chExt cx="568804" cy="445995"/>
          </a:xfrm>
        </p:grpSpPr>
        <p:sp>
          <p:nvSpPr>
            <p:cNvPr id="75" name="Freeform 5">
              <a:extLst>
                <a:ext uri="{FF2B5EF4-FFF2-40B4-BE49-F238E27FC236}">
                  <a16:creationId xmlns:a16="http://schemas.microsoft.com/office/drawing/2014/main" id="{690D65E0-5B56-F44E-8C4F-4B7359D973DA}"/>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76" name="Group 75">
              <a:extLst>
                <a:ext uri="{FF2B5EF4-FFF2-40B4-BE49-F238E27FC236}">
                  <a16:creationId xmlns:a16="http://schemas.microsoft.com/office/drawing/2014/main" id="{69BD2EEF-4C95-9444-98F3-55C4848A80E0}"/>
                </a:ext>
              </a:extLst>
            </p:cNvPr>
            <p:cNvGrpSpPr/>
            <p:nvPr/>
          </p:nvGrpSpPr>
          <p:grpSpPr>
            <a:xfrm rot="5400000">
              <a:off x="9376265" y="5257690"/>
              <a:ext cx="219148" cy="274777"/>
              <a:chOff x="13906501" y="3886200"/>
              <a:chExt cx="619125" cy="776287"/>
            </a:xfrm>
          </p:grpSpPr>
          <p:sp>
            <p:nvSpPr>
              <p:cNvPr id="77" name="Freeform 17">
                <a:extLst>
                  <a:ext uri="{FF2B5EF4-FFF2-40B4-BE49-F238E27FC236}">
                    <a16:creationId xmlns:a16="http://schemas.microsoft.com/office/drawing/2014/main" id="{8C44345E-4D46-0941-A16A-86706C94B92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78" name="Freeform 18">
                <a:extLst>
                  <a:ext uri="{FF2B5EF4-FFF2-40B4-BE49-F238E27FC236}">
                    <a16:creationId xmlns:a16="http://schemas.microsoft.com/office/drawing/2014/main" id="{F88C10A8-5B74-8047-AF7D-115DCE6AE17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79" name="Line 19">
                <a:extLst>
                  <a:ext uri="{FF2B5EF4-FFF2-40B4-BE49-F238E27FC236}">
                    <a16:creationId xmlns:a16="http://schemas.microsoft.com/office/drawing/2014/main" id="{BECBA717-2322-FE4A-A6A2-3E937AF378AA}"/>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0" name="Freeform 20">
                <a:extLst>
                  <a:ext uri="{FF2B5EF4-FFF2-40B4-BE49-F238E27FC236}">
                    <a16:creationId xmlns:a16="http://schemas.microsoft.com/office/drawing/2014/main" id="{6A18E64E-20CE-3847-8558-C5FD8444FA99}"/>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1" name="Line 21">
                <a:extLst>
                  <a:ext uri="{FF2B5EF4-FFF2-40B4-BE49-F238E27FC236}">
                    <a16:creationId xmlns:a16="http://schemas.microsoft.com/office/drawing/2014/main" id="{EA4CB944-BAD8-5744-B2AE-ACD3AB297C5D}"/>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2" name="Freeform 22">
                <a:extLst>
                  <a:ext uri="{FF2B5EF4-FFF2-40B4-BE49-F238E27FC236}">
                    <a16:creationId xmlns:a16="http://schemas.microsoft.com/office/drawing/2014/main" id="{BDB2B7BA-06C2-124C-AE27-9C3D50706DF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3" name="Line 23">
                <a:extLst>
                  <a:ext uri="{FF2B5EF4-FFF2-40B4-BE49-F238E27FC236}">
                    <a16:creationId xmlns:a16="http://schemas.microsoft.com/office/drawing/2014/main" id="{9F21A9A5-FB8C-5043-B9BD-31A34E953C3E}"/>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grpSp>
        <p:nvGrpSpPr>
          <p:cNvPr id="84" name="Group 83">
            <a:extLst>
              <a:ext uri="{FF2B5EF4-FFF2-40B4-BE49-F238E27FC236}">
                <a16:creationId xmlns:a16="http://schemas.microsoft.com/office/drawing/2014/main" id="{34AAE703-69BB-454F-83A6-D4DAC12049E1}"/>
              </a:ext>
            </a:extLst>
          </p:cNvPr>
          <p:cNvGrpSpPr/>
          <p:nvPr/>
        </p:nvGrpSpPr>
        <p:grpSpPr>
          <a:xfrm>
            <a:off x="10772296" y="3419322"/>
            <a:ext cx="745758" cy="584746"/>
            <a:chOff x="9206058" y="5213486"/>
            <a:chExt cx="568804" cy="445995"/>
          </a:xfrm>
        </p:grpSpPr>
        <p:sp>
          <p:nvSpPr>
            <p:cNvPr id="85" name="Freeform 5">
              <a:extLst>
                <a:ext uri="{FF2B5EF4-FFF2-40B4-BE49-F238E27FC236}">
                  <a16:creationId xmlns:a16="http://schemas.microsoft.com/office/drawing/2014/main" id="{28B399F0-6490-B849-BEAA-48DBC9AACBCE}"/>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86" name="Group 85">
              <a:extLst>
                <a:ext uri="{FF2B5EF4-FFF2-40B4-BE49-F238E27FC236}">
                  <a16:creationId xmlns:a16="http://schemas.microsoft.com/office/drawing/2014/main" id="{AE56CEB8-85CB-0D42-9728-E1EF9AE4149D}"/>
                </a:ext>
              </a:extLst>
            </p:cNvPr>
            <p:cNvGrpSpPr/>
            <p:nvPr/>
          </p:nvGrpSpPr>
          <p:grpSpPr>
            <a:xfrm rot="5400000">
              <a:off x="9376265" y="5257690"/>
              <a:ext cx="219148" cy="274777"/>
              <a:chOff x="13906501" y="3886200"/>
              <a:chExt cx="619125" cy="776287"/>
            </a:xfrm>
          </p:grpSpPr>
          <p:sp>
            <p:nvSpPr>
              <p:cNvPr id="87" name="Freeform 17">
                <a:extLst>
                  <a:ext uri="{FF2B5EF4-FFF2-40B4-BE49-F238E27FC236}">
                    <a16:creationId xmlns:a16="http://schemas.microsoft.com/office/drawing/2014/main" id="{FA870EA7-715C-614F-AAAE-4781F4FD7AD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8" name="Freeform 18">
                <a:extLst>
                  <a:ext uri="{FF2B5EF4-FFF2-40B4-BE49-F238E27FC236}">
                    <a16:creationId xmlns:a16="http://schemas.microsoft.com/office/drawing/2014/main" id="{E59E265E-455A-7F47-8CC0-2180D2241E5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9" name="Line 19">
                <a:extLst>
                  <a:ext uri="{FF2B5EF4-FFF2-40B4-BE49-F238E27FC236}">
                    <a16:creationId xmlns:a16="http://schemas.microsoft.com/office/drawing/2014/main" id="{084064E7-DB8D-794B-9E7F-EFC1312A4470}"/>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0" name="Freeform 20">
                <a:extLst>
                  <a:ext uri="{FF2B5EF4-FFF2-40B4-BE49-F238E27FC236}">
                    <a16:creationId xmlns:a16="http://schemas.microsoft.com/office/drawing/2014/main" id="{7670752B-6322-BD4D-A7D8-EE98ACC69EB4}"/>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1" name="Line 21">
                <a:extLst>
                  <a:ext uri="{FF2B5EF4-FFF2-40B4-BE49-F238E27FC236}">
                    <a16:creationId xmlns:a16="http://schemas.microsoft.com/office/drawing/2014/main" id="{4005BBAA-DEF3-CB42-909B-2BA0EB8E184C}"/>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2" name="Freeform 22">
                <a:extLst>
                  <a:ext uri="{FF2B5EF4-FFF2-40B4-BE49-F238E27FC236}">
                    <a16:creationId xmlns:a16="http://schemas.microsoft.com/office/drawing/2014/main" id="{09E9C0C1-032D-964D-BD0D-9808A1AD70EF}"/>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3" name="Line 23">
                <a:extLst>
                  <a:ext uri="{FF2B5EF4-FFF2-40B4-BE49-F238E27FC236}">
                    <a16:creationId xmlns:a16="http://schemas.microsoft.com/office/drawing/2014/main" id="{64895FBB-BDA3-C642-A9FB-4E42D3E8B564}"/>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sp>
        <p:nvSpPr>
          <p:cNvPr id="94" name="Freeform 182">
            <a:extLst>
              <a:ext uri="{FF2B5EF4-FFF2-40B4-BE49-F238E27FC236}">
                <a16:creationId xmlns:a16="http://schemas.microsoft.com/office/drawing/2014/main" id="{C6117DB4-206D-7449-9AC4-16BEE1173017}"/>
              </a:ext>
            </a:extLst>
          </p:cNvPr>
          <p:cNvSpPr/>
          <p:nvPr/>
        </p:nvSpPr>
        <p:spPr bwMode="auto">
          <a:xfrm>
            <a:off x="7463717" y="4148765"/>
            <a:ext cx="302788" cy="38834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Freeform 182">
            <a:extLst>
              <a:ext uri="{FF2B5EF4-FFF2-40B4-BE49-F238E27FC236}">
                <a16:creationId xmlns:a16="http://schemas.microsoft.com/office/drawing/2014/main" id="{0FE3FC87-BB53-B24F-820D-3DD24DA5B643}"/>
              </a:ext>
            </a:extLst>
          </p:cNvPr>
          <p:cNvSpPr/>
          <p:nvPr/>
        </p:nvSpPr>
        <p:spPr bwMode="auto">
          <a:xfrm>
            <a:off x="8631804" y="3404900"/>
            <a:ext cx="366188" cy="4696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182">
            <a:extLst>
              <a:ext uri="{FF2B5EF4-FFF2-40B4-BE49-F238E27FC236}">
                <a16:creationId xmlns:a16="http://schemas.microsoft.com/office/drawing/2014/main" id="{4D882924-0390-474A-BEF8-FA77FE626BFC}"/>
              </a:ext>
            </a:extLst>
          </p:cNvPr>
          <p:cNvSpPr/>
          <p:nvPr/>
        </p:nvSpPr>
        <p:spPr bwMode="auto">
          <a:xfrm>
            <a:off x="9241411" y="2254402"/>
            <a:ext cx="551341" cy="70712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955466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Introduction to Azure Cosmos DB Core API</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267099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090798-E585-4BD1-8B78-C159045B415E}"/>
              </a:ext>
            </a:extLst>
          </p:cNvPr>
          <p:cNvSpPr/>
          <p:nvPr/>
        </p:nvSpPr>
        <p:spPr bwMode="auto">
          <a:xfrm>
            <a:off x="4642439" y="2856886"/>
            <a:ext cx="2743200" cy="3200400"/>
          </a:xfrm>
          <a:prstGeom prst="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A quick scenario</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pic>
        <p:nvPicPr>
          <p:cNvPr id="6" name="Graphic 5">
            <a:extLst>
              <a:ext uri="{FF2B5EF4-FFF2-40B4-BE49-F238E27FC236}">
                <a16:creationId xmlns:a16="http://schemas.microsoft.com/office/drawing/2014/main" id="{11FC2595-0EA8-44B0-87DA-B6EE08B90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7" name="Straight Arrow Connector 6">
            <a:extLst>
              <a:ext uri="{FF2B5EF4-FFF2-40B4-BE49-F238E27FC236}">
                <a16:creationId xmlns:a16="http://schemas.microsoft.com/office/drawing/2014/main" id="{56B49589-7818-4418-8E16-D4C5BCA663C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63067A19-672B-4AB5-8EF6-004D1CCB8A0D}"/>
              </a:ext>
            </a:extLst>
          </p:cNvPr>
          <p:cNvCxnSpPr>
            <a:cxnSpLocks/>
          </p:cNvCxnSpPr>
          <p:nvPr/>
        </p:nvCxnSpPr>
        <p:spPr>
          <a:xfrm>
            <a:off x="6018097" y="2856886"/>
            <a:ext cx="0" cy="320040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CFDA2540-2B85-43B2-A74D-A691720EE6EF}"/>
              </a:ext>
            </a:extLst>
          </p:cNvPr>
          <p:cNvCxnSpPr>
            <a:cxnSpLocks/>
          </p:cNvCxnSpPr>
          <p:nvPr/>
        </p:nvCxnSpPr>
        <p:spPr>
          <a:xfrm flipH="1">
            <a:off x="4642439" y="4457086"/>
            <a:ext cx="2743200"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10" name="TextBox 9">
            <a:extLst>
              <a:ext uri="{FF2B5EF4-FFF2-40B4-BE49-F238E27FC236}">
                <a16:creationId xmlns:a16="http://schemas.microsoft.com/office/drawing/2014/main" id="{4D9BB084-4DEC-4D2F-A130-1678FAD5DACC}"/>
              </a:ext>
            </a:extLst>
          </p:cNvPr>
          <p:cNvSpPr txBox="1"/>
          <p:nvPr/>
        </p:nvSpPr>
        <p:spPr>
          <a:xfrm>
            <a:off x="5065350" y="3403928"/>
            <a:ext cx="674456" cy="373692"/>
          </a:xfrm>
          <a:prstGeom prst="rect">
            <a:avLst/>
          </a:prstGeom>
          <a:noFill/>
        </p:spPr>
        <p:txBody>
          <a:bodyPr wrap="square">
            <a:spAutoFit/>
          </a:bodyPr>
          <a:lstStyle/>
          <a:p>
            <a:pPr marR="0" lvl="0" algn="ctr">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F451B98-363F-4807-A2C8-902F7D6B887F}"/>
              </a:ext>
            </a:extLst>
          </p:cNvPr>
          <p:cNvSpPr txBox="1"/>
          <p:nvPr/>
        </p:nvSpPr>
        <p:spPr>
          <a:xfrm>
            <a:off x="6296386" y="3403928"/>
            <a:ext cx="948689" cy="373692"/>
          </a:xfrm>
          <a:prstGeom prst="rect">
            <a:avLst/>
          </a:prstGeom>
          <a:noFill/>
        </p:spPr>
        <p:txBody>
          <a:bodyPr wrap="square">
            <a:spAutoFit/>
          </a:bodyPr>
          <a:lstStyle/>
          <a:p>
            <a:pPr marR="0" lvl="0" algn="ctr">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Tag</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2F4CD54-955E-48A8-84D2-C83D2FDB91CD}"/>
              </a:ext>
            </a:extLst>
          </p:cNvPr>
          <p:cNvSpPr txBox="1"/>
          <p:nvPr/>
        </p:nvSpPr>
        <p:spPr>
          <a:xfrm>
            <a:off x="4928233" y="5009299"/>
            <a:ext cx="948689" cy="373692"/>
          </a:xfrm>
          <a:prstGeom prst="rect">
            <a:avLst/>
          </a:prstGeom>
          <a:noFill/>
        </p:spPr>
        <p:txBody>
          <a:bodyPr wrap="square">
            <a:spAutoFit/>
          </a:bodyPr>
          <a:lstStyle/>
          <a:p>
            <a:pPr marR="0" lvl="0" algn="ctr">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Name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791BBB7-1D35-4D89-ABC0-2F63A8F02B8E}"/>
              </a:ext>
            </a:extLst>
          </p:cNvPr>
          <p:cNvSpPr txBox="1"/>
          <p:nvPr/>
        </p:nvSpPr>
        <p:spPr>
          <a:xfrm>
            <a:off x="6296386" y="5023792"/>
            <a:ext cx="948689" cy="373692"/>
          </a:xfrm>
          <a:prstGeom prst="rect">
            <a:avLst/>
          </a:prstGeom>
          <a:noFill/>
        </p:spPr>
        <p:txBody>
          <a:bodyPr wrap="square">
            <a:spAutoFit/>
          </a:bodyPr>
          <a:lstStyle/>
          <a:p>
            <a:pPr marR="0" lvl="0" algn="ctr">
              <a:lnSpc>
                <a:spcPct val="107000"/>
              </a:lnSpc>
              <a:spcBef>
                <a:spcPts val="0"/>
              </a:spcBef>
              <a:spcAft>
                <a:spcPts val="80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Price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Single Corner Snipped 13">
            <a:extLst>
              <a:ext uri="{FF2B5EF4-FFF2-40B4-BE49-F238E27FC236}">
                <a16:creationId xmlns:a16="http://schemas.microsoft.com/office/drawing/2014/main" id="{304BDE8F-59CE-4E17-BFC5-48A224E6A4B6}"/>
              </a:ext>
            </a:extLst>
          </p:cNvPr>
          <p:cNvSpPr/>
          <p:nvPr/>
        </p:nvSpPr>
        <p:spPr bwMode="auto">
          <a:xfrm>
            <a:off x="4642439" y="2415909"/>
            <a:ext cx="1371600" cy="435807"/>
          </a:xfrm>
          <a:prstGeom prst="snip1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Product</a:t>
            </a:r>
          </a:p>
        </p:txBody>
      </p:sp>
    </p:spTree>
    <p:extLst>
      <p:ext uri="{BB962C8B-B14F-4D97-AF65-F5344CB8AC3E}">
        <p14:creationId xmlns:p14="http://schemas.microsoft.com/office/powerpoint/2010/main" val="51211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D502A4-D234-F049-BDF4-E3B77FE08B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1"/>
            <a:ext cx="12434711" cy="6994526"/>
          </a:xfrm>
          <a:prstGeom prst="rect">
            <a:avLst/>
          </a:prstGeom>
        </p:spPr>
      </p:pic>
      <p:sp>
        <p:nvSpPr>
          <p:cNvPr id="10" name="Rectangle 9">
            <a:extLst>
              <a:ext uri="{FF2B5EF4-FFF2-40B4-BE49-F238E27FC236}">
                <a16:creationId xmlns:a16="http://schemas.microsoft.com/office/drawing/2014/main" id="{88F4CDB3-7543-E64B-A00B-0E6D59B1B060}"/>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EB7DD5-CA0A-46D9-B3E8-1F19734D4D23}"/>
              </a:ext>
            </a:extLst>
          </p:cNvPr>
          <p:cNvSpPr>
            <a:spLocks noGrp="1"/>
          </p:cNvSpPr>
          <p:nvPr>
            <p:ph type="title"/>
          </p:nvPr>
        </p:nvSpPr>
        <p:spPr>
          <a:xfrm>
            <a:off x="680254" y="2298759"/>
            <a:ext cx="2177464" cy="1024634"/>
          </a:xfrm>
        </p:spPr>
        <p:txBody>
          <a:bodyPr anchor="b"/>
          <a:lstStyle/>
          <a:p>
            <a:r>
              <a:rPr lang="en-CA" sz="3264" dirty="0">
                <a:solidFill>
                  <a:schemeClr val="accent2"/>
                </a:solidFill>
              </a:rPr>
              <a:t>Apps run on data</a:t>
            </a:r>
            <a:endParaRPr lang="en-US" sz="3264" dirty="0">
              <a:solidFill>
                <a:schemeClr val="accent2"/>
              </a:solidFill>
            </a:endParaRPr>
          </a:p>
        </p:txBody>
      </p:sp>
      <p:sp>
        <p:nvSpPr>
          <p:cNvPr id="4" name="Rectangle 3">
            <a:extLst>
              <a:ext uri="{FF2B5EF4-FFF2-40B4-BE49-F238E27FC236}">
                <a16:creationId xmlns:a16="http://schemas.microsoft.com/office/drawing/2014/main" id="{08301FFD-7161-409F-8745-31529C2E9226}"/>
              </a:ext>
            </a:extLst>
          </p:cNvPr>
          <p:cNvSpPr/>
          <p:nvPr/>
        </p:nvSpPr>
        <p:spPr>
          <a:xfrm>
            <a:off x="680253" y="3497263"/>
            <a:ext cx="2389277" cy="1152549"/>
          </a:xfrm>
          <a:prstGeom prst="rect">
            <a:avLst/>
          </a:prstGeom>
        </p:spPr>
        <p:txBody>
          <a:bodyPr wrap="square" lIns="0" tIns="0" rIns="0" bIns="0">
            <a:spAutoFit/>
          </a:bodyPr>
          <a:lstStyle/>
          <a:p>
            <a:r>
              <a:rPr lang="en-CA" sz="1836" b="1" dirty="0">
                <a:solidFill>
                  <a:schemeClr val="bg1"/>
                </a:solidFill>
                <a:latin typeface="+mj-lt"/>
              </a:rPr>
              <a:t>Real-time data from different sources and in different forms  power modern apps  </a:t>
            </a:r>
            <a:endParaRPr lang="en-US" sz="1836" b="1" dirty="0">
              <a:solidFill>
                <a:schemeClr val="bg1"/>
              </a:solidFill>
              <a:latin typeface="+mj-lt"/>
            </a:endParaRPr>
          </a:p>
        </p:txBody>
      </p:sp>
    </p:spTree>
    <p:extLst>
      <p:ext uri="{BB962C8B-B14F-4D97-AF65-F5344CB8AC3E}">
        <p14:creationId xmlns:p14="http://schemas.microsoft.com/office/powerpoint/2010/main" val="167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A relational model</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extLst>
              <p:ext uri="{D42A27DB-BD31-4B8C-83A1-F6EECF244321}">
                <p14:modId xmlns:p14="http://schemas.microsoft.com/office/powerpoint/2010/main" val="845623539"/>
              </p:ext>
            </p:extLst>
          </p:nvPr>
        </p:nvGraphicFramePr>
        <p:xfrm>
          <a:off x="4064427" y="3166018"/>
          <a:ext cx="3992453" cy="1856105"/>
        </p:xfrm>
        <a:graphic>
          <a:graphicData uri="http://schemas.openxmlformats.org/drawingml/2006/table">
            <a:tbl>
              <a:tblPr firstRow="1" bandRow="1">
                <a:tableStyleId>{5C22544A-7EE6-4342-B048-85BDC9FD1C3A}</a:tableStyleId>
              </a:tblPr>
              <a:tblGrid>
                <a:gridCol w="1330818">
                  <a:extLst>
                    <a:ext uri="{9D8B030D-6E8A-4147-A177-3AD203B41FA5}">
                      <a16:colId xmlns:a16="http://schemas.microsoft.com/office/drawing/2014/main" val="3736377284"/>
                    </a:ext>
                  </a:extLst>
                </a:gridCol>
                <a:gridCol w="2661635">
                  <a:extLst>
                    <a:ext uri="{9D8B030D-6E8A-4147-A177-3AD203B41FA5}">
                      <a16:colId xmlns:a16="http://schemas.microsoft.com/office/drawing/2014/main" val="3135617670"/>
                    </a:ext>
                  </a:extLst>
                </a:gridCol>
              </a:tblGrid>
              <a:tr h="370840">
                <a:tc gridSpan="2">
                  <a:txBody>
                    <a:bodyPr/>
                    <a:lstStyle/>
                    <a:p>
                      <a:r>
                        <a:rPr lang="en-US" dirty="0"/>
                        <a:t>Product</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ABB81D0E-4744</a:t>
                      </a:r>
                    </a:p>
                  </a:txBody>
                  <a:tcPr/>
                </a:tc>
                <a:extLst>
                  <a:ext uri="{0D108BD9-81ED-4DB2-BD59-A6C34878D82A}">
                    <a16:rowId xmlns:a16="http://schemas.microsoft.com/office/drawing/2014/main" val="4026770174"/>
                  </a:ext>
                </a:extLst>
              </a:tr>
              <a:tr h="370840">
                <a:tc>
                  <a:txBody>
                    <a:bodyPr/>
                    <a:lstStyle/>
                    <a:p>
                      <a:r>
                        <a:rPr lang="en-US" dirty="0"/>
                        <a:t>Tag:</a:t>
                      </a:r>
                    </a:p>
                  </a:txBody>
                  <a:tcPr/>
                </a:tc>
                <a:tc>
                  <a:txBody>
                    <a:bodyPr/>
                    <a:lstStyle/>
                    <a:p>
                      <a:r>
                        <a:rPr lang="en-US" dirty="0"/>
                        <a:t>clothing-gloves</a:t>
                      </a:r>
                    </a:p>
                  </a:txBody>
                  <a:tcPr/>
                </a:tc>
                <a:extLst>
                  <a:ext uri="{0D108BD9-81ED-4DB2-BD59-A6C34878D82A}">
                    <a16:rowId xmlns:a16="http://schemas.microsoft.com/office/drawing/2014/main" val="257421679"/>
                  </a:ext>
                </a:extLst>
              </a:tr>
              <a:tr h="370840">
                <a:tc>
                  <a:txBody>
                    <a:bodyPr/>
                    <a:lstStyle/>
                    <a:p>
                      <a:r>
                        <a:rPr lang="en-US" dirty="0"/>
                        <a:t>Name:</a:t>
                      </a:r>
                    </a:p>
                  </a:txBody>
                  <a:tcPr/>
                </a:tc>
                <a:tc>
                  <a:txBody>
                    <a:bodyPr/>
                    <a:lstStyle/>
                    <a:p>
                      <a:r>
                        <a:rPr lang="en-US" sz="1800" b="0" i="0" kern="1200" dirty="0">
                          <a:solidFill>
                            <a:schemeClr val="dk1"/>
                          </a:solidFill>
                          <a:effectLst/>
                          <a:latin typeface="+mn-lt"/>
                          <a:ea typeface="+mn-ea"/>
                          <a:cs typeface="+mn-cs"/>
                        </a:rPr>
                        <a:t>Full-finger gloves</a:t>
                      </a:r>
                      <a:endParaRPr lang="en-US" dirty="0"/>
                    </a:p>
                  </a:txBody>
                  <a:tcPr/>
                </a:tc>
                <a:extLst>
                  <a:ext uri="{0D108BD9-81ED-4DB2-BD59-A6C34878D82A}">
                    <a16:rowId xmlns:a16="http://schemas.microsoft.com/office/drawing/2014/main" val="936029972"/>
                  </a:ext>
                </a:extLst>
              </a:tr>
              <a:tr h="370840">
                <a:tc>
                  <a:txBody>
                    <a:bodyPr/>
                    <a:lstStyle/>
                    <a:p>
                      <a:r>
                        <a:rPr lang="en-US" dirty="0"/>
                        <a:t>Price:</a:t>
                      </a:r>
                    </a:p>
                  </a:txBody>
                  <a:tcPr/>
                </a:tc>
                <a:tc>
                  <a:txBody>
                    <a:bodyPr/>
                    <a:lstStyle/>
                    <a:p>
                      <a:r>
                        <a:rPr lang="en-US" dirty="0"/>
                        <a:t>$37.99</a:t>
                      </a:r>
                    </a:p>
                  </a:txBody>
                  <a:tcPr/>
                </a:tc>
                <a:extLst>
                  <a:ext uri="{0D108BD9-81ED-4DB2-BD59-A6C34878D82A}">
                    <a16:rowId xmlns:a16="http://schemas.microsoft.com/office/drawing/2014/main" val="3510146952"/>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4" name="Group 13">
            <a:extLst>
              <a:ext uri="{FF2B5EF4-FFF2-40B4-BE49-F238E27FC236}">
                <a16:creationId xmlns:a16="http://schemas.microsoft.com/office/drawing/2014/main" id="{BC2153AC-4603-4400-BF76-6E2B6745707C}"/>
              </a:ext>
            </a:extLst>
          </p:cNvPr>
          <p:cNvGrpSpPr/>
          <p:nvPr/>
        </p:nvGrpSpPr>
        <p:grpSpPr>
          <a:xfrm>
            <a:off x="5603453" y="5301339"/>
            <a:ext cx="1133475" cy="1037510"/>
            <a:chOff x="5603453" y="5301339"/>
            <a:chExt cx="1133475" cy="1037510"/>
          </a:xfrm>
        </p:grpSpPr>
        <p:pic>
          <p:nvPicPr>
            <p:cNvPr id="12" name="Graphic 11">
              <a:extLst>
                <a:ext uri="{FF2B5EF4-FFF2-40B4-BE49-F238E27FC236}">
                  <a16:creationId xmlns:a16="http://schemas.microsoft.com/office/drawing/2014/main" id="{FC404400-5474-4658-BE17-CC43B09BD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3" name="TextBox 12">
              <a:extLst>
                <a:ext uri="{FF2B5EF4-FFF2-40B4-BE49-F238E27FC236}">
                  <a16:creationId xmlns:a16="http://schemas.microsoft.com/office/drawing/2014/main" id="{1B4D26D8-13B2-4387-BC8A-F70FC39F5EB0}"/>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v1</a:t>
              </a:r>
            </a:p>
          </p:txBody>
        </p:sp>
      </p:grpSp>
    </p:spTree>
    <p:extLst>
      <p:ext uri="{BB962C8B-B14F-4D97-AF65-F5344CB8AC3E}">
        <p14:creationId xmlns:p14="http://schemas.microsoft.com/office/powerpoint/2010/main" val="306635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LO20b_Sylvie_canteen_screen_003">
            <a:extLst>
              <a:ext uri="{FF2B5EF4-FFF2-40B4-BE49-F238E27FC236}">
                <a16:creationId xmlns:a16="http://schemas.microsoft.com/office/drawing/2014/main" id="{989A4F08-7BFE-224E-8F8B-A5BA9104F2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399B7AC-5E60-7143-A0C4-72D5C682A943}"/>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3DC2D1A3-E124-2F40-9075-E486F3C75604}"/>
              </a:ext>
            </a:extLst>
          </p:cNvPr>
          <p:cNvSpPr>
            <a:spLocks noGrp="1"/>
          </p:cNvSpPr>
          <p:nvPr>
            <p:ph type="title"/>
          </p:nvPr>
        </p:nvSpPr>
        <p:spPr>
          <a:xfrm>
            <a:off x="680253" y="1786445"/>
            <a:ext cx="2794576" cy="1536950"/>
          </a:xfrm>
        </p:spPr>
        <p:txBody>
          <a:bodyPr anchor="b"/>
          <a:lstStyle/>
          <a:p>
            <a:r>
              <a:rPr lang="en-CA" sz="3264" dirty="0">
                <a:solidFill>
                  <a:schemeClr val="accent2"/>
                </a:solidFill>
              </a:rPr>
              <a:t>Developers have new requirements</a:t>
            </a:r>
          </a:p>
        </p:txBody>
      </p:sp>
      <p:sp>
        <p:nvSpPr>
          <p:cNvPr id="15" name="Rectangle 14">
            <a:extLst>
              <a:ext uri="{FF2B5EF4-FFF2-40B4-BE49-F238E27FC236}">
                <a16:creationId xmlns:a16="http://schemas.microsoft.com/office/drawing/2014/main" id="{587E131F-8839-A24C-B5FA-769EF81C5B64}"/>
              </a:ext>
            </a:extLst>
          </p:cNvPr>
          <p:cNvSpPr/>
          <p:nvPr/>
        </p:nvSpPr>
        <p:spPr>
          <a:xfrm>
            <a:off x="680253" y="3497262"/>
            <a:ext cx="2794576" cy="1695079"/>
          </a:xfrm>
          <a:prstGeom prst="rect">
            <a:avLst/>
          </a:prstGeom>
        </p:spPr>
        <p:txBody>
          <a:bodyPr wrap="square" lIns="0" tIns="0" rIns="0" bIns="0">
            <a:spAutoFit/>
          </a:bodyPr>
          <a:lstStyle/>
          <a:p>
            <a:r>
              <a:rPr lang="en-CA" sz="1836" b="1" dirty="0">
                <a:solidFill>
                  <a:schemeClr val="bg1"/>
                </a:solidFill>
                <a:latin typeface="+mj-lt"/>
              </a:rPr>
              <a:t>Today, devs need the flexibility to enable rapid app development, the responsiveness to manage changes, and the ability to handle high data volumes</a:t>
            </a:r>
          </a:p>
        </p:txBody>
      </p:sp>
    </p:spTree>
    <p:extLst>
      <p:ext uri="{BB962C8B-B14F-4D97-AF65-F5344CB8AC3E}">
        <p14:creationId xmlns:p14="http://schemas.microsoft.com/office/powerpoint/2010/main" val="156224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What about changes?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graphicFrame>
        <p:nvGraphicFramePr>
          <p:cNvPr id="6" name="Table 11">
            <a:extLst>
              <a:ext uri="{FF2B5EF4-FFF2-40B4-BE49-F238E27FC236}">
                <a16:creationId xmlns:a16="http://schemas.microsoft.com/office/drawing/2014/main" id="{7A3B483A-F943-4F10-9C7C-E77A6D1D1DE6}"/>
              </a:ext>
            </a:extLst>
          </p:cNvPr>
          <p:cNvGraphicFramePr>
            <a:graphicFrameLocks noGrp="1"/>
          </p:cNvGraphicFramePr>
          <p:nvPr>
            <p:extLst>
              <p:ext uri="{D42A27DB-BD31-4B8C-83A1-F6EECF244321}">
                <p14:modId xmlns:p14="http://schemas.microsoft.com/office/powerpoint/2010/main" val="2556131848"/>
              </p:ext>
            </p:extLst>
          </p:nvPr>
        </p:nvGraphicFramePr>
        <p:xfrm>
          <a:off x="4064427" y="3166018"/>
          <a:ext cx="3992453" cy="1484884"/>
        </p:xfrm>
        <a:graphic>
          <a:graphicData uri="http://schemas.openxmlformats.org/drawingml/2006/table">
            <a:tbl>
              <a:tblPr firstRow="1" bandRow="1">
                <a:tableStyleId>{5C22544A-7EE6-4342-B048-85BDC9FD1C3A}</a:tableStyleId>
              </a:tblPr>
              <a:tblGrid>
                <a:gridCol w="1330818">
                  <a:extLst>
                    <a:ext uri="{9D8B030D-6E8A-4147-A177-3AD203B41FA5}">
                      <a16:colId xmlns:a16="http://schemas.microsoft.com/office/drawing/2014/main" val="3736377284"/>
                    </a:ext>
                  </a:extLst>
                </a:gridCol>
                <a:gridCol w="2661635">
                  <a:extLst>
                    <a:ext uri="{9D8B030D-6E8A-4147-A177-3AD203B41FA5}">
                      <a16:colId xmlns:a16="http://schemas.microsoft.com/office/drawing/2014/main" val="3135617670"/>
                    </a:ext>
                  </a:extLst>
                </a:gridCol>
              </a:tblGrid>
              <a:tr h="370840">
                <a:tc gridSpan="2">
                  <a:txBody>
                    <a:bodyPr/>
                    <a:lstStyle/>
                    <a:p>
                      <a:r>
                        <a:rPr lang="en-US" dirty="0"/>
                        <a:t>Product</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ABB81D0E-4744</a:t>
                      </a:r>
                    </a:p>
                  </a:txBody>
                  <a:tcPr/>
                </a:tc>
                <a:extLst>
                  <a:ext uri="{0D108BD9-81ED-4DB2-BD59-A6C34878D82A}">
                    <a16:rowId xmlns:a16="http://schemas.microsoft.com/office/drawing/2014/main" val="4026770174"/>
                  </a:ext>
                </a:extLst>
              </a:tr>
              <a:tr h="370840">
                <a:tc>
                  <a:txBody>
                    <a:bodyPr/>
                    <a:lstStyle/>
                    <a:p>
                      <a:r>
                        <a:rPr lang="en-US" dirty="0"/>
                        <a:t>Name:</a:t>
                      </a:r>
                    </a:p>
                  </a:txBody>
                  <a:tcPr/>
                </a:tc>
                <a:tc>
                  <a:txBody>
                    <a:bodyPr/>
                    <a:lstStyle/>
                    <a:p>
                      <a:r>
                        <a:rPr lang="en-US" sz="1800" b="0" i="0" kern="1200" dirty="0">
                          <a:solidFill>
                            <a:schemeClr val="dk1"/>
                          </a:solidFill>
                          <a:effectLst/>
                          <a:latin typeface="+mn-lt"/>
                          <a:ea typeface="+mn-ea"/>
                          <a:cs typeface="+mn-cs"/>
                        </a:rPr>
                        <a:t>Full-finger gloves (L)</a:t>
                      </a:r>
                      <a:endParaRPr lang="en-US" dirty="0"/>
                    </a:p>
                  </a:txBody>
                  <a:tcPr/>
                </a:tc>
                <a:extLst>
                  <a:ext uri="{0D108BD9-81ED-4DB2-BD59-A6C34878D82A}">
                    <a16:rowId xmlns:a16="http://schemas.microsoft.com/office/drawing/2014/main" val="936029972"/>
                  </a:ext>
                </a:extLst>
              </a:tr>
              <a:tr h="370840">
                <a:tc>
                  <a:txBody>
                    <a:bodyPr/>
                    <a:lstStyle/>
                    <a:p>
                      <a:r>
                        <a:rPr lang="en-US" dirty="0"/>
                        <a:t>Price:</a:t>
                      </a:r>
                    </a:p>
                  </a:txBody>
                  <a:tcPr/>
                </a:tc>
                <a:tc>
                  <a:txBody>
                    <a:bodyPr/>
                    <a:lstStyle/>
                    <a:p>
                      <a:r>
                        <a:rPr lang="en-US" dirty="0"/>
                        <a:t>$37.99</a:t>
                      </a:r>
                    </a:p>
                  </a:txBody>
                  <a:tcPr/>
                </a:tc>
                <a:extLst>
                  <a:ext uri="{0D108BD9-81ED-4DB2-BD59-A6C34878D82A}">
                    <a16:rowId xmlns:a16="http://schemas.microsoft.com/office/drawing/2014/main" val="3510146952"/>
                  </a:ext>
                </a:extLst>
              </a:tr>
            </a:tbl>
          </a:graphicData>
        </a:graphic>
      </p:graphicFrame>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9" name="Group 8">
            <a:extLst>
              <a:ext uri="{FF2B5EF4-FFF2-40B4-BE49-F238E27FC236}">
                <a16:creationId xmlns:a16="http://schemas.microsoft.com/office/drawing/2014/main" id="{DD006C9A-27D0-497A-8757-806F269421F3}"/>
              </a:ext>
            </a:extLst>
          </p:cNvPr>
          <p:cNvGrpSpPr/>
          <p:nvPr/>
        </p:nvGrpSpPr>
        <p:grpSpPr>
          <a:xfrm>
            <a:off x="5603453" y="5301339"/>
            <a:ext cx="1133475" cy="1037510"/>
            <a:chOff x="5603453" y="5301339"/>
            <a:chExt cx="1133475" cy="1037510"/>
          </a:xfrm>
        </p:grpSpPr>
        <p:pic>
          <p:nvPicPr>
            <p:cNvPr id="10" name="Graphic 9">
              <a:extLst>
                <a:ext uri="{FF2B5EF4-FFF2-40B4-BE49-F238E27FC236}">
                  <a16:creationId xmlns:a16="http://schemas.microsoft.com/office/drawing/2014/main" id="{93CC21F4-363F-4690-AD95-F7127542A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1" name="TextBox 10">
              <a:extLst>
                <a:ext uri="{FF2B5EF4-FFF2-40B4-BE49-F238E27FC236}">
                  <a16:creationId xmlns:a16="http://schemas.microsoft.com/office/drawing/2014/main" id="{0F209784-65B8-479C-819B-7C9F4390F31F}"/>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v2</a:t>
              </a:r>
            </a:p>
          </p:txBody>
        </p:sp>
      </p:grpSp>
      <p:grpSp>
        <p:nvGrpSpPr>
          <p:cNvPr id="12" name="Group 11">
            <a:extLst>
              <a:ext uri="{FF2B5EF4-FFF2-40B4-BE49-F238E27FC236}">
                <a16:creationId xmlns:a16="http://schemas.microsoft.com/office/drawing/2014/main" id="{A9560212-7A4F-4855-9DE8-336C8CFC33D0}"/>
              </a:ext>
            </a:extLst>
          </p:cNvPr>
          <p:cNvGrpSpPr/>
          <p:nvPr/>
        </p:nvGrpSpPr>
        <p:grpSpPr>
          <a:xfrm>
            <a:off x="3497689" y="5301339"/>
            <a:ext cx="1133475" cy="1037510"/>
            <a:chOff x="5603453" y="5301339"/>
            <a:chExt cx="1133475" cy="1037510"/>
          </a:xfrm>
        </p:grpSpPr>
        <p:pic>
          <p:nvPicPr>
            <p:cNvPr id="13" name="Graphic 12">
              <a:extLst>
                <a:ext uri="{FF2B5EF4-FFF2-40B4-BE49-F238E27FC236}">
                  <a16:creationId xmlns:a16="http://schemas.microsoft.com/office/drawing/2014/main" id="{715A1171-F948-4FD1-B390-CB8DEB86BB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4" name="TextBox 13">
              <a:extLst>
                <a:ext uri="{FF2B5EF4-FFF2-40B4-BE49-F238E27FC236}">
                  <a16:creationId xmlns:a16="http://schemas.microsoft.com/office/drawing/2014/main" id="{3C049815-258E-4060-9A40-383C75E08D38}"/>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v1</a:t>
              </a:r>
            </a:p>
          </p:txBody>
        </p:sp>
      </p:grpSp>
      <p:cxnSp>
        <p:nvCxnSpPr>
          <p:cNvPr id="15" name="Straight Arrow Connector 14">
            <a:extLst>
              <a:ext uri="{FF2B5EF4-FFF2-40B4-BE49-F238E27FC236}">
                <a16:creationId xmlns:a16="http://schemas.microsoft.com/office/drawing/2014/main" id="{F0E48194-44C4-4342-8632-82A5D25A93AB}"/>
              </a:ext>
            </a:extLst>
          </p:cNvPr>
          <p:cNvCxnSpPr/>
          <p:nvPr/>
        </p:nvCxnSpPr>
        <p:spPr>
          <a:xfrm>
            <a:off x="4904192" y="5848110"/>
            <a:ext cx="4572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Multiplication Sign 2">
            <a:extLst>
              <a:ext uri="{FF2B5EF4-FFF2-40B4-BE49-F238E27FC236}">
                <a16:creationId xmlns:a16="http://schemas.microsoft.com/office/drawing/2014/main" id="{8B607167-A0B9-4E75-A63B-24A2CBE3567F}"/>
              </a:ext>
            </a:extLst>
          </p:cNvPr>
          <p:cNvSpPr/>
          <p:nvPr/>
        </p:nvSpPr>
        <p:spPr bwMode="auto">
          <a:xfrm>
            <a:off x="3587066" y="5567002"/>
            <a:ext cx="735647" cy="56221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6" name="Table 11">
            <a:extLst>
              <a:ext uri="{FF2B5EF4-FFF2-40B4-BE49-F238E27FC236}">
                <a16:creationId xmlns:a16="http://schemas.microsoft.com/office/drawing/2014/main" id="{CB5E8169-585D-4624-9918-637ADAD87215}"/>
              </a:ext>
            </a:extLst>
          </p:cNvPr>
          <p:cNvGraphicFramePr>
            <a:graphicFrameLocks noGrp="1"/>
          </p:cNvGraphicFramePr>
          <p:nvPr>
            <p:extLst>
              <p:ext uri="{D42A27DB-BD31-4B8C-83A1-F6EECF244321}">
                <p14:modId xmlns:p14="http://schemas.microsoft.com/office/powerpoint/2010/main" val="940254443"/>
              </p:ext>
            </p:extLst>
          </p:nvPr>
        </p:nvGraphicFramePr>
        <p:xfrm>
          <a:off x="8965247" y="2720983"/>
          <a:ext cx="2988628" cy="793168"/>
        </p:xfrm>
        <a:graphic>
          <a:graphicData uri="http://schemas.openxmlformats.org/drawingml/2006/table">
            <a:tbl>
              <a:tblPr firstRow="1" bandRow="1">
                <a:tableStyleId>{5C22544A-7EE6-4342-B048-85BDC9FD1C3A}</a:tableStyleId>
              </a:tblPr>
              <a:tblGrid>
                <a:gridCol w="996210">
                  <a:extLst>
                    <a:ext uri="{9D8B030D-6E8A-4147-A177-3AD203B41FA5}">
                      <a16:colId xmlns:a16="http://schemas.microsoft.com/office/drawing/2014/main" val="3736377284"/>
                    </a:ext>
                  </a:extLst>
                </a:gridCol>
                <a:gridCol w="1992418">
                  <a:extLst>
                    <a:ext uri="{9D8B030D-6E8A-4147-A177-3AD203B41FA5}">
                      <a16:colId xmlns:a16="http://schemas.microsoft.com/office/drawing/2014/main" val="3135617670"/>
                    </a:ext>
                  </a:extLst>
                </a:gridCol>
              </a:tblGrid>
              <a:tr h="396584">
                <a:tc gridSpan="2">
                  <a:txBody>
                    <a:bodyPr/>
                    <a:lstStyle/>
                    <a:p>
                      <a:r>
                        <a:rPr lang="en-US" dirty="0"/>
                        <a:t>Tag</a:t>
                      </a:r>
                    </a:p>
                  </a:txBody>
                  <a:tcPr/>
                </a:tc>
                <a:tc hMerge="1">
                  <a:txBody>
                    <a:bodyPr/>
                    <a:lstStyle/>
                    <a:p>
                      <a:endParaRPr lang="en-US"/>
                    </a:p>
                  </a:txBody>
                  <a:tcPr/>
                </a:tc>
                <a:extLst>
                  <a:ext uri="{0D108BD9-81ED-4DB2-BD59-A6C34878D82A}">
                    <a16:rowId xmlns:a16="http://schemas.microsoft.com/office/drawing/2014/main" val="2112994466"/>
                  </a:ext>
                </a:extLst>
              </a:tr>
              <a:tr h="396584">
                <a:tc>
                  <a:txBody>
                    <a:bodyPr/>
                    <a:lstStyle/>
                    <a:p>
                      <a:r>
                        <a:rPr lang="en-US" dirty="0"/>
                        <a:t>Name:</a:t>
                      </a:r>
                    </a:p>
                  </a:txBody>
                  <a:tcPr/>
                </a:tc>
                <a:tc>
                  <a:txBody>
                    <a:bodyPr/>
                    <a:lstStyle/>
                    <a:p>
                      <a:r>
                        <a:rPr lang="en-US" dirty="0"/>
                        <a:t>clothing</a:t>
                      </a:r>
                    </a:p>
                  </a:txBody>
                  <a:tcPr/>
                </a:tc>
                <a:extLst>
                  <a:ext uri="{0D108BD9-81ED-4DB2-BD59-A6C34878D82A}">
                    <a16:rowId xmlns:a16="http://schemas.microsoft.com/office/drawing/2014/main" val="257421679"/>
                  </a:ext>
                </a:extLst>
              </a:tr>
            </a:tbl>
          </a:graphicData>
        </a:graphic>
      </p:graphicFrame>
      <p:graphicFrame>
        <p:nvGraphicFramePr>
          <p:cNvPr id="17" name="Table 11">
            <a:extLst>
              <a:ext uri="{FF2B5EF4-FFF2-40B4-BE49-F238E27FC236}">
                <a16:creationId xmlns:a16="http://schemas.microsoft.com/office/drawing/2014/main" id="{249405F7-0D01-4ED4-8E88-E0F095B60A7A}"/>
              </a:ext>
            </a:extLst>
          </p:cNvPr>
          <p:cNvGraphicFramePr>
            <a:graphicFrameLocks noGrp="1"/>
          </p:cNvGraphicFramePr>
          <p:nvPr>
            <p:extLst>
              <p:ext uri="{D42A27DB-BD31-4B8C-83A1-F6EECF244321}">
                <p14:modId xmlns:p14="http://schemas.microsoft.com/office/powerpoint/2010/main" val="1966117482"/>
              </p:ext>
            </p:extLst>
          </p:nvPr>
        </p:nvGraphicFramePr>
        <p:xfrm>
          <a:off x="8965247" y="3866148"/>
          <a:ext cx="2988628" cy="793168"/>
        </p:xfrm>
        <a:graphic>
          <a:graphicData uri="http://schemas.openxmlformats.org/drawingml/2006/table">
            <a:tbl>
              <a:tblPr firstRow="1" bandRow="1">
                <a:tableStyleId>{5C22544A-7EE6-4342-B048-85BDC9FD1C3A}</a:tableStyleId>
              </a:tblPr>
              <a:tblGrid>
                <a:gridCol w="996210">
                  <a:extLst>
                    <a:ext uri="{9D8B030D-6E8A-4147-A177-3AD203B41FA5}">
                      <a16:colId xmlns:a16="http://schemas.microsoft.com/office/drawing/2014/main" val="3736377284"/>
                    </a:ext>
                  </a:extLst>
                </a:gridCol>
                <a:gridCol w="1992418">
                  <a:extLst>
                    <a:ext uri="{9D8B030D-6E8A-4147-A177-3AD203B41FA5}">
                      <a16:colId xmlns:a16="http://schemas.microsoft.com/office/drawing/2014/main" val="3135617670"/>
                    </a:ext>
                  </a:extLst>
                </a:gridCol>
              </a:tblGrid>
              <a:tr h="396584">
                <a:tc gridSpan="2">
                  <a:txBody>
                    <a:bodyPr/>
                    <a:lstStyle/>
                    <a:p>
                      <a:r>
                        <a:rPr lang="en-US" dirty="0"/>
                        <a:t>Tag</a:t>
                      </a:r>
                    </a:p>
                  </a:txBody>
                  <a:tcPr/>
                </a:tc>
                <a:tc hMerge="1">
                  <a:txBody>
                    <a:bodyPr/>
                    <a:lstStyle/>
                    <a:p>
                      <a:endParaRPr lang="en-US"/>
                    </a:p>
                  </a:txBody>
                  <a:tcPr/>
                </a:tc>
                <a:extLst>
                  <a:ext uri="{0D108BD9-81ED-4DB2-BD59-A6C34878D82A}">
                    <a16:rowId xmlns:a16="http://schemas.microsoft.com/office/drawing/2014/main" val="2112994466"/>
                  </a:ext>
                </a:extLst>
              </a:tr>
              <a:tr h="396584">
                <a:tc>
                  <a:txBody>
                    <a:bodyPr/>
                    <a:lstStyle/>
                    <a:p>
                      <a:r>
                        <a:rPr lang="en-US" dirty="0"/>
                        <a:t>Name:</a:t>
                      </a:r>
                    </a:p>
                  </a:txBody>
                  <a:tcPr/>
                </a:tc>
                <a:tc>
                  <a:txBody>
                    <a:bodyPr/>
                    <a:lstStyle/>
                    <a:p>
                      <a:r>
                        <a:rPr lang="en-US" dirty="0"/>
                        <a:t>clothing-gloves</a:t>
                      </a:r>
                    </a:p>
                  </a:txBody>
                  <a:tcPr/>
                </a:tc>
                <a:extLst>
                  <a:ext uri="{0D108BD9-81ED-4DB2-BD59-A6C34878D82A}">
                    <a16:rowId xmlns:a16="http://schemas.microsoft.com/office/drawing/2014/main" val="257421679"/>
                  </a:ext>
                </a:extLst>
              </a:tr>
            </a:tbl>
          </a:graphicData>
        </a:graphic>
      </p:graphicFrame>
      <p:graphicFrame>
        <p:nvGraphicFramePr>
          <p:cNvPr id="18" name="Table 11">
            <a:extLst>
              <a:ext uri="{FF2B5EF4-FFF2-40B4-BE49-F238E27FC236}">
                <a16:creationId xmlns:a16="http://schemas.microsoft.com/office/drawing/2014/main" id="{221CC427-68FC-45FD-B952-711B85D2FFFB}"/>
              </a:ext>
            </a:extLst>
          </p:cNvPr>
          <p:cNvGraphicFramePr>
            <a:graphicFrameLocks noGrp="1"/>
          </p:cNvGraphicFramePr>
          <p:nvPr>
            <p:extLst>
              <p:ext uri="{D42A27DB-BD31-4B8C-83A1-F6EECF244321}">
                <p14:modId xmlns:p14="http://schemas.microsoft.com/office/powerpoint/2010/main" val="406477990"/>
              </p:ext>
            </p:extLst>
          </p:nvPr>
        </p:nvGraphicFramePr>
        <p:xfrm>
          <a:off x="8965247" y="5011313"/>
          <a:ext cx="2988628" cy="793168"/>
        </p:xfrm>
        <a:graphic>
          <a:graphicData uri="http://schemas.openxmlformats.org/drawingml/2006/table">
            <a:tbl>
              <a:tblPr firstRow="1" bandRow="1">
                <a:tableStyleId>{5C22544A-7EE6-4342-B048-85BDC9FD1C3A}</a:tableStyleId>
              </a:tblPr>
              <a:tblGrid>
                <a:gridCol w="996210">
                  <a:extLst>
                    <a:ext uri="{9D8B030D-6E8A-4147-A177-3AD203B41FA5}">
                      <a16:colId xmlns:a16="http://schemas.microsoft.com/office/drawing/2014/main" val="3736377284"/>
                    </a:ext>
                  </a:extLst>
                </a:gridCol>
                <a:gridCol w="1992418">
                  <a:extLst>
                    <a:ext uri="{9D8B030D-6E8A-4147-A177-3AD203B41FA5}">
                      <a16:colId xmlns:a16="http://schemas.microsoft.com/office/drawing/2014/main" val="3135617670"/>
                    </a:ext>
                  </a:extLst>
                </a:gridCol>
              </a:tblGrid>
              <a:tr h="396584">
                <a:tc gridSpan="2">
                  <a:txBody>
                    <a:bodyPr/>
                    <a:lstStyle/>
                    <a:p>
                      <a:r>
                        <a:rPr lang="en-US" dirty="0"/>
                        <a:t>Tag</a:t>
                      </a:r>
                    </a:p>
                  </a:txBody>
                  <a:tcPr/>
                </a:tc>
                <a:tc hMerge="1">
                  <a:txBody>
                    <a:bodyPr/>
                    <a:lstStyle/>
                    <a:p>
                      <a:endParaRPr lang="en-US"/>
                    </a:p>
                  </a:txBody>
                  <a:tcPr/>
                </a:tc>
                <a:extLst>
                  <a:ext uri="{0D108BD9-81ED-4DB2-BD59-A6C34878D82A}">
                    <a16:rowId xmlns:a16="http://schemas.microsoft.com/office/drawing/2014/main" val="2112994466"/>
                  </a:ext>
                </a:extLst>
              </a:tr>
              <a:tr h="396584">
                <a:tc>
                  <a:txBody>
                    <a:bodyPr/>
                    <a:lstStyle/>
                    <a:p>
                      <a:r>
                        <a:rPr lang="en-US" dirty="0"/>
                        <a:t>Name:</a:t>
                      </a:r>
                    </a:p>
                  </a:txBody>
                  <a:tcPr/>
                </a:tc>
                <a:tc>
                  <a:txBody>
                    <a:bodyPr/>
                    <a:lstStyle/>
                    <a:p>
                      <a:r>
                        <a:rPr lang="en-US" dirty="0"/>
                        <a:t>clothing-large</a:t>
                      </a:r>
                    </a:p>
                  </a:txBody>
                  <a:tcPr/>
                </a:tc>
                <a:extLst>
                  <a:ext uri="{0D108BD9-81ED-4DB2-BD59-A6C34878D82A}">
                    <a16:rowId xmlns:a16="http://schemas.microsoft.com/office/drawing/2014/main" val="257421679"/>
                  </a:ext>
                </a:extLst>
              </a:tr>
            </a:tbl>
          </a:graphicData>
        </a:graphic>
      </p:graphicFrame>
      <p:cxnSp>
        <p:nvCxnSpPr>
          <p:cNvPr id="19" name="Straight Arrow Connector 18">
            <a:extLst>
              <a:ext uri="{FF2B5EF4-FFF2-40B4-BE49-F238E27FC236}">
                <a16:creationId xmlns:a16="http://schemas.microsoft.com/office/drawing/2014/main" id="{301F8D76-776E-4F62-857C-559874598329}"/>
              </a:ext>
            </a:extLst>
          </p:cNvPr>
          <p:cNvCxnSpPr>
            <a:cxnSpLocks/>
            <a:stCxn id="6" idx="3"/>
            <a:endCxn id="17" idx="1"/>
          </p:cNvCxnSpPr>
          <p:nvPr/>
        </p:nvCxnSpPr>
        <p:spPr>
          <a:xfrm>
            <a:off x="8056880" y="3908460"/>
            <a:ext cx="908367" cy="354272"/>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65AF6018-7230-4E9F-9C76-2B1CB0151255}"/>
              </a:ext>
            </a:extLst>
          </p:cNvPr>
          <p:cNvCxnSpPr>
            <a:cxnSpLocks/>
            <a:stCxn id="6" idx="3"/>
            <a:endCxn id="16" idx="1"/>
          </p:cNvCxnSpPr>
          <p:nvPr/>
        </p:nvCxnSpPr>
        <p:spPr>
          <a:xfrm flipV="1">
            <a:off x="8056880" y="3117567"/>
            <a:ext cx="908367" cy="790893"/>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B4D82C09-5EBD-43B2-BEF0-9091F59AED48}"/>
              </a:ext>
            </a:extLst>
          </p:cNvPr>
          <p:cNvCxnSpPr>
            <a:cxnSpLocks/>
            <a:stCxn id="6" idx="3"/>
            <a:endCxn id="18" idx="1"/>
          </p:cNvCxnSpPr>
          <p:nvPr/>
        </p:nvCxnSpPr>
        <p:spPr>
          <a:xfrm>
            <a:off x="8056880" y="3908460"/>
            <a:ext cx="908367" cy="1499437"/>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225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0C54CC-B2F7-8543-B1BA-03FFEF1A99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1"/>
            <a:ext cx="14435922" cy="6994525"/>
          </a:xfrm>
          <a:prstGeom prst="rect">
            <a:avLst/>
          </a:prstGeom>
        </p:spPr>
      </p:pic>
      <p:sp>
        <p:nvSpPr>
          <p:cNvPr id="6" name="Rectangle 5">
            <a:extLst>
              <a:ext uri="{FF2B5EF4-FFF2-40B4-BE49-F238E27FC236}">
                <a16:creationId xmlns:a16="http://schemas.microsoft.com/office/drawing/2014/main" id="{9355CBAE-FE8D-7B41-BE28-9B4A85117D27}"/>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59ED4F56-A529-DB48-8A35-CA0C58FCCB9A}"/>
              </a:ext>
            </a:extLst>
          </p:cNvPr>
          <p:cNvSpPr txBox="1">
            <a:spLocks/>
          </p:cNvSpPr>
          <p:nvPr/>
        </p:nvSpPr>
        <p:spPr>
          <a:xfrm>
            <a:off x="680253" y="2578047"/>
            <a:ext cx="2794576" cy="204926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r>
              <a:rPr lang="en-CA" sz="3264" dirty="0">
                <a:solidFill>
                  <a:schemeClr val="accent2"/>
                </a:solidFill>
              </a:rPr>
              <a:t>Modern app </a:t>
            </a:r>
            <a:r>
              <a:rPr lang="en-CA" sz="3264" dirty="0" err="1">
                <a:solidFill>
                  <a:schemeClr val="accent2"/>
                </a:solidFill>
              </a:rPr>
              <a:t>devs</a:t>
            </a:r>
            <a:r>
              <a:rPr lang="en-CA" sz="3264" dirty="0">
                <a:solidFill>
                  <a:schemeClr val="accent2"/>
                </a:solidFill>
              </a:rPr>
              <a:t> need  modern databases</a:t>
            </a:r>
          </a:p>
        </p:txBody>
      </p:sp>
    </p:spTree>
    <p:extLst>
      <p:ext uri="{BB962C8B-B14F-4D97-AF65-F5344CB8AC3E}">
        <p14:creationId xmlns:p14="http://schemas.microsoft.com/office/powerpoint/2010/main" val="13719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935E561A801241B4DADB7D17A5F61B" ma:contentTypeVersion="6" ma:contentTypeDescription="Create a new document." ma:contentTypeScope="" ma:versionID="c3d617f29061f4f01b608d93f005e0e1">
  <xsd:schema xmlns:xsd="http://www.w3.org/2001/XMLSchema" xmlns:xs="http://www.w3.org/2001/XMLSchema" xmlns:p="http://schemas.microsoft.com/office/2006/metadata/properties" xmlns:ns2="aad9ad87-17c0-4878-809e-90f3adf03254" targetNamespace="http://schemas.microsoft.com/office/2006/metadata/properties" ma:root="true" ma:fieldsID="c71e5ee0ca9797ad1e678dbd235859e2" ns2:_="">
    <xsd:import namespace="aad9ad87-17c0-4878-809e-90f3adf032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ad87-17c0-4878-809e-90f3adf03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aad9ad87-17c0-4878-809e-90f3adf03254"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0A3737A-446F-46BB-8B1B-778A42B62143}">
  <ds:schemaRefs>
    <ds:schemaRef ds:uri="aad9ad87-17c0-4878-809e-90f3adf03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aad9ad87-17c0-4878-809e-90f3adf03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169</TotalTime>
  <Words>3184</Words>
  <Application>Microsoft Office PowerPoint</Application>
  <PresentationFormat>Custom</PresentationFormat>
  <Paragraphs>443</Paragraphs>
  <Slides>35</Slides>
  <Notes>32</Notes>
  <HiddenSlides>2</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35</vt:i4>
      </vt:variant>
    </vt:vector>
  </HeadingPairs>
  <TitlesOfParts>
    <vt:vector size="50" baseType="lpstr">
      <vt:lpstr>Arial</vt:lpstr>
      <vt:lpstr>Calibri</vt:lpstr>
      <vt:lpstr>Cascadia Code</vt:lpstr>
      <vt:lpstr>Consolas</vt:lpstr>
      <vt:lpstr>Segoe UI</vt:lpstr>
      <vt:lpstr>Segoe UI Light</vt:lpstr>
      <vt:lpstr>Segoe UI Semibold</vt:lpstr>
      <vt:lpstr>Segoe UI Semilight</vt:lpstr>
      <vt:lpstr>SegoeUI</vt:lpstr>
      <vt:lpstr>Wingdings</vt:lpstr>
      <vt:lpstr>Dynamics 365</vt:lpstr>
      <vt:lpstr>1_WHITE TEMPLATE</vt:lpstr>
      <vt:lpstr>White Template</vt:lpstr>
      <vt:lpstr>1_9-51052_Microsoft_Ready_Template_Light</vt:lpstr>
      <vt:lpstr>2_WHITE TEMPLATE</vt:lpstr>
      <vt:lpstr>Azure Cosmos DB </vt:lpstr>
      <vt:lpstr>Agenda</vt:lpstr>
      <vt:lpstr>Modern life is app-centric</vt:lpstr>
      <vt:lpstr>A quick scenario</vt:lpstr>
      <vt:lpstr>Apps run on data</vt:lpstr>
      <vt:lpstr>A relational model</vt:lpstr>
      <vt:lpstr>Developers have new requirements</vt:lpstr>
      <vt:lpstr>What about changes?</vt:lpstr>
      <vt:lpstr>PowerPoint Presentation</vt:lpstr>
      <vt:lpstr>NoSQL Databases</vt:lpstr>
      <vt:lpstr>NoSQL Databases</vt:lpstr>
      <vt:lpstr>NoSQL Databases</vt:lpstr>
      <vt:lpstr>Document model</vt:lpstr>
      <vt:lpstr>Example document (JSON)</vt:lpstr>
      <vt:lpstr>The flexibility of documents</vt:lpstr>
      <vt:lpstr>The flexibility of documents</vt:lpstr>
      <vt:lpstr>Azure Cosmos DB SQL API</vt:lpstr>
      <vt:lpstr>PowerPoint Presentation</vt:lpstr>
      <vt:lpstr>Azure Cosmos DB </vt:lpstr>
      <vt:lpstr>Azure Cosmos DB powers real-time apps anywhere in the world</vt:lpstr>
      <vt:lpstr>PowerPoint Presentation</vt:lpstr>
      <vt:lpstr>PowerPoint Presentation</vt:lpstr>
      <vt:lpstr>Stay agile with real-time telemetry on Azure Cosmos DB  </vt:lpstr>
      <vt:lpstr>PowerPoint Presentation</vt:lpstr>
      <vt:lpstr>PowerPoint Presentation</vt:lpstr>
      <vt:lpstr>PowerPoint Presentation</vt:lpstr>
      <vt:lpstr>PowerPoint Presentation</vt:lpstr>
      <vt:lpstr>PowerPoint Presentation</vt:lpstr>
      <vt:lpstr>PowerPoint Presentation</vt:lpstr>
      <vt:lpstr>Why use Azure Cosmos DB SQL API?</vt:lpstr>
      <vt:lpstr>Guaranteed speed at any scale </vt:lpstr>
      <vt:lpstr>Simplified app development</vt:lpstr>
      <vt:lpstr>PowerPoint Presentation</vt:lpstr>
      <vt:lpstr>PowerPoint Presentation</vt:lpstr>
      <vt:lpstr>Keep on with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Sidney Andrews</cp:lastModifiedBy>
  <cp:revision>6</cp:revision>
  <dcterms:created xsi:type="dcterms:W3CDTF">2019-01-23T04:37:45Z</dcterms:created>
  <dcterms:modified xsi:type="dcterms:W3CDTF">2021-06-23T01:52:45Z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0x0101000C935E561A801241B4DADB7D17A5F61B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